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sldIdLst>
    <p:sldId id="283" r:id="rId5"/>
    <p:sldId id="298" r:id="rId6"/>
    <p:sldId id="285" r:id="rId7"/>
    <p:sldId id="305" r:id="rId8"/>
    <p:sldId id="306" r:id="rId9"/>
    <p:sldId id="297" r:id="rId10"/>
    <p:sldId id="307" r:id="rId11"/>
    <p:sldId id="308" r:id="rId12"/>
    <p:sldId id="309" r:id="rId13"/>
    <p:sldId id="310" r:id="rId14"/>
    <p:sldId id="311" r:id="rId15"/>
    <p:sldId id="312" r:id="rId16"/>
    <p:sldId id="315" r:id="rId17"/>
    <p:sldId id="313" r:id="rId18"/>
    <p:sldId id="314" r:id="rId19"/>
    <p:sldId id="316" r:id="rId20"/>
    <p:sldId id="317" r:id="rId21"/>
    <p:sldId id="318" r:id="rId22"/>
    <p:sldId id="289" r:id="rId23"/>
    <p:sldId id="319" r:id="rId24"/>
    <p:sldId id="29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3A2F"/>
    <a:srgbClr val="474134"/>
    <a:srgbClr val="554D3D"/>
    <a:srgbClr val="595515"/>
    <a:srgbClr val="5A532C"/>
    <a:srgbClr val="5B542C"/>
    <a:srgbClr val="59522B"/>
    <a:srgbClr val="5D562D"/>
    <a:srgbClr val="655D31"/>
    <a:srgbClr val="6B6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8EE632-BF9B-B343-69A6-129451CAD3DA}" v="714" dt="2025-03-02T17:48:03.298"/>
  </p1510:revLst>
</p1510:revInfo>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27"/>
    <p:restoredTop sz="94879" autoAdjust="0"/>
  </p:normalViewPr>
  <p:slideViewPr>
    <p:cSldViewPr snapToGrid="0" showGuides="1">
      <p:cViewPr>
        <p:scale>
          <a:sx n="100" d="100"/>
          <a:sy n="100" d="100"/>
        </p:scale>
        <p:origin x="72" y="-1200"/>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jpeg>
</file>

<file path=ppt/media/image10.jpeg>
</file>

<file path=ppt/media/image11.png>
</file>

<file path=ppt/media/image12.jpeg>
</file>

<file path=ppt/media/image13.jpeg>
</file>

<file path=ppt/media/image14.png>
</file>

<file path=ppt/media/image15.jpeg>
</file>

<file path=ppt/media/image16.jpeg>
</file>

<file path=ppt/media/image17.jpeg>
</file>

<file path=ppt/media/image2.jpe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A26648-F114-4402-B049-AA57EA7F2020}" type="datetimeFigureOut">
              <a:rPr lang="en-US" smtClean="0"/>
              <a:t>3/2/2025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815FE-BC4D-474E-9AA3-6983BC3D8777}" type="slidenum">
              <a:rPr lang="en-US" smtClean="0"/>
              <a:t>‹#›</a:t>
            </a:fld>
            <a:endParaRPr lang="en-US"/>
          </a:p>
        </p:txBody>
      </p:sp>
    </p:spTree>
    <p:extLst>
      <p:ext uri="{BB962C8B-B14F-4D97-AF65-F5344CB8AC3E}">
        <p14:creationId xmlns:p14="http://schemas.microsoft.com/office/powerpoint/2010/main" val="3613559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0177DF1D-D731-86FC-22F9-00221AD8C227}"/>
              </a:ext>
            </a:extLst>
          </p:cNvPr>
          <p:cNvSpPr>
            <a:spLocks noGrp="1"/>
          </p:cNvSpPr>
          <p:nvPr>
            <p:ph type="pic" sz="quarter" idx="10"/>
          </p:nvPr>
        </p:nvSpPr>
        <p:spPr>
          <a:xfrm>
            <a:off x="1289143" y="440217"/>
            <a:ext cx="9613711" cy="2327086"/>
          </a:xfrm>
          <a:ln w="15875">
            <a:solidFill>
              <a:schemeClr val="accent1"/>
            </a:solidFill>
          </a:ln>
        </p:spPr>
        <p:txBody>
          <a:bodyPr anchor="ctr">
            <a:noAutofit/>
          </a:bodyPr>
          <a:lstStyle>
            <a:lvl1pPr marL="0" indent="0" algn="ctr">
              <a:buNone/>
              <a:defRPr>
                <a:solidFill>
                  <a:schemeClr val="accent1"/>
                </a:solidFill>
              </a:defRPr>
            </a:lvl1pPr>
          </a:lstStyle>
          <a:p>
            <a:endParaRPr lang="en-US" dirty="0"/>
          </a:p>
        </p:txBody>
      </p:sp>
      <p:sp>
        <p:nvSpPr>
          <p:cNvPr id="2" name="Title 1">
            <a:extLst>
              <a:ext uri="{FF2B5EF4-FFF2-40B4-BE49-F238E27FC236}">
                <a16:creationId xmlns:a16="http://schemas.microsoft.com/office/drawing/2014/main" id="{C7A4FE67-D925-EFE3-2BA5-C28DA7C030D8}"/>
              </a:ext>
            </a:extLst>
          </p:cNvPr>
          <p:cNvSpPr>
            <a:spLocks noGrp="1"/>
          </p:cNvSpPr>
          <p:nvPr>
            <p:ph type="ctrTitle"/>
          </p:nvPr>
        </p:nvSpPr>
        <p:spPr>
          <a:xfrm>
            <a:off x="1143000" y="3236976"/>
            <a:ext cx="6867144" cy="2386584"/>
          </a:xfrm>
        </p:spPr>
        <p:txBody>
          <a:bodyPr anchor="b">
            <a:noAutofit/>
          </a:bodyPr>
          <a:lstStyle>
            <a:lvl1pPr algn="l">
              <a:defRPr sz="6600">
                <a:solidFill>
                  <a:schemeClr val="accent1"/>
                </a:solidFill>
              </a:defRPr>
            </a:lvl1pPr>
          </a:lstStyle>
          <a:p>
            <a:r>
              <a:rPr lang="en-US"/>
              <a:t>Click to edit Master title style</a:t>
            </a:r>
          </a:p>
        </p:txBody>
      </p:sp>
      <p:sp>
        <p:nvSpPr>
          <p:cNvPr id="3" name="Subtitle 2">
            <a:extLst>
              <a:ext uri="{FF2B5EF4-FFF2-40B4-BE49-F238E27FC236}">
                <a16:creationId xmlns:a16="http://schemas.microsoft.com/office/drawing/2014/main" id="{33D58524-513B-3FD2-4ED0-CB0CA3A3DF58}"/>
              </a:ext>
            </a:extLst>
          </p:cNvPr>
          <p:cNvSpPr>
            <a:spLocks noGrp="1"/>
          </p:cNvSpPr>
          <p:nvPr>
            <p:ph type="subTitle" idx="1"/>
          </p:nvPr>
        </p:nvSpPr>
        <p:spPr>
          <a:xfrm>
            <a:off x="6327648" y="5971032"/>
            <a:ext cx="3776472" cy="530352"/>
          </a:xfrm>
        </p:spPr>
        <p:txBody>
          <a:bodyPr>
            <a:noAutofit/>
          </a:bodyPr>
          <a:lstStyle>
            <a:lvl1pPr marL="0" indent="0" algn="ctr">
              <a:buNone/>
              <a:defRPr sz="2000">
                <a:solidFill>
                  <a:schemeClr val="accent1"/>
                </a:solidFill>
                <a:latin typeface="Gill Sans Nova Light" panose="020B03020201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8" name="Straight Connector 7">
            <a:extLst>
              <a:ext uri="{FF2B5EF4-FFF2-40B4-BE49-F238E27FC236}">
                <a16:creationId xmlns:a16="http://schemas.microsoft.com/office/drawing/2014/main" id="{AAA2A54F-058C-EF24-C892-91614AF2D7E8}"/>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A313A15-57C2-5BD9-DE2B-442792010C5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D750DB-651A-3C95-E822-712897C2D5A4}"/>
              </a:ext>
            </a:extLst>
          </p:cNvPr>
          <p:cNvCxnSpPr>
            <a:cxnSpLocks/>
          </p:cNvCxnSpPr>
          <p:nvPr userDrawn="1"/>
        </p:nvCxnSpPr>
        <p:spPr>
          <a:xfrm>
            <a:off x="398366" y="3226467"/>
            <a:ext cx="11395267" cy="443"/>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136281F-EE75-A92A-B85E-00B02B5C0B67}"/>
              </a:ext>
            </a:extLst>
          </p:cNvPr>
          <p:cNvCxnSpPr>
            <a:cxnSpLocks/>
          </p:cNvCxnSpPr>
          <p:nvPr userDrawn="1"/>
        </p:nvCxnSpPr>
        <p:spPr>
          <a:xfrm>
            <a:off x="-11430" y="6165891"/>
            <a:ext cx="63397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5B98AA9-64E2-C5F9-3E90-D02F312EDC52}"/>
              </a:ext>
            </a:extLst>
          </p:cNvPr>
          <p:cNvCxnSpPr>
            <a:cxnSpLocks/>
          </p:cNvCxnSpPr>
          <p:nvPr userDrawn="1"/>
        </p:nvCxnSpPr>
        <p:spPr>
          <a:xfrm>
            <a:off x="10103564" y="6165891"/>
            <a:ext cx="208843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644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2FEDE488-304D-8F7B-7181-CB5794855926}"/>
              </a:ext>
            </a:extLst>
          </p:cNvPr>
          <p:cNvCxnSpPr>
            <a:cxnSpLocks/>
          </p:cNvCxnSpPr>
          <p:nvPr userDrawn="1"/>
        </p:nvCxnSpPr>
        <p:spPr>
          <a:xfrm>
            <a:off x="1565155" y="1983947"/>
            <a:ext cx="1062684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640080" y="73152"/>
            <a:ext cx="3227832" cy="969264"/>
          </a:xfrm>
        </p:spPr>
        <p:txBody>
          <a:bodyPr/>
          <a:lstStyle>
            <a:lvl1pPr>
              <a:defRPr>
                <a:solidFill>
                  <a:schemeClr val="accent1"/>
                </a:solidFill>
              </a:defRPr>
            </a:lvl1pPr>
          </a:lstStyle>
          <a:p>
            <a:r>
              <a:rPr lang="en-US" dirty="0"/>
              <a:t>Click to edit Master title style</a:t>
            </a:r>
          </a:p>
        </p:txBody>
      </p:sp>
      <p:sp>
        <p:nvSpPr>
          <p:cNvPr id="32" name="Picture Placeholder 31">
            <a:extLst>
              <a:ext uri="{FF2B5EF4-FFF2-40B4-BE49-F238E27FC236}">
                <a16:creationId xmlns:a16="http://schemas.microsoft.com/office/drawing/2014/main" id="{87F13219-232C-C38C-7D86-D48FAC7D8270}"/>
              </a:ext>
            </a:extLst>
          </p:cNvPr>
          <p:cNvSpPr>
            <a:spLocks noGrp="1"/>
          </p:cNvSpPr>
          <p:nvPr>
            <p:ph type="pic" sz="quarter" idx="22"/>
          </p:nvPr>
        </p:nvSpPr>
        <p:spPr>
          <a:xfrm>
            <a:off x="59436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9" name="Text Placeholder 2">
            <a:extLst>
              <a:ext uri="{FF2B5EF4-FFF2-40B4-BE49-F238E27FC236}">
                <a16:creationId xmlns:a16="http://schemas.microsoft.com/office/drawing/2014/main" id="{CB1722C2-4C66-F8BA-B3DD-6199116EFB25}"/>
              </a:ext>
            </a:extLst>
          </p:cNvPr>
          <p:cNvSpPr>
            <a:spLocks noGrp="1"/>
          </p:cNvSpPr>
          <p:nvPr>
            <p:ph type="body" idx="1"/>
          </p:nvPr>
        </p:nvSpPr>
        <p:spPr>
          <a:xfrm>
            <a:off x="5120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id="{68F906E4-47B1-BEE5-E30F-146C6869BF2D}"/>
              </a:ext>
            </a:extLst>
          </p:cNvPr>
          <p:cNvSpPr>
            <a:spLocks noGrp="1"/>
          </p:cNvSpPr>
          <p:nvPr>
            <p:ph type="body" idx="17"/>
          </p:nvPr>
        </p:nvSpPr>
        <p:spPr>
          <a:xfrm>
            <a:off x="5120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3" name="Picture Placeholder 31">
            <a:extLst>
              <a:ext uri="{FF2B5EF4-FFF2-40B4-BE49-F238E27FC236}">
                <a16:creationId xmlns:a16="http://schemas.microsoft.com/office/drawing/2014/main" id="{F8C639A8-0897-2015-9829-94E98335DF21}"/>
              </a:ext>
            </a:extLst>
          </p:cNvPr>
          <p:cNvSpPr>
            <a:spLocks noGrp="1"/>
          </p:cNvSpPr>
          <p:nvPr>
            <p:ph type="pic" sz="quarter" idx="23"/>
          </p:nvPr>
        </p:nvSpPr>
        <p:spPr>
          <a:xfrm>
            <a:off x="301752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1" name="Text Placeholder 2">
            <a:extLst>
              <a:ext uri="{FF2B5EF4-FFF2-40B4-BE49-F238E27FC236}">
                <a16:creationId xmlns:a16="http://schemas.microsoft.com/office/drawing/2014/main" id="{EEF857FA-9C5E-BED3-1ABB-A734EE39340B}"/>
              </a:ext>
            </a:extLst>
          </p:cNvPr>
          <p:cNvSpPr>
            <a:spLocks noGrp="1"/>
          </p:cNvSpPr>
          <p:nvPr>
            <p:ph type="body" idx="14"/>
          </p:nvPr>
        </p:nvSpPr>
        <p:spPr>
          <a:xfrm>
            <a:off x="2916936"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id="{5C6EFDC5-2080-3126-AB93-FB89817B2C28}"/>
              </a:ext>
            </a:extLst>
          </p:cNvPr>
          <p:cNvSpPr>
            <a:spLocks noGrp="1"/>
          </p:cNvSpPr>
          <p:nvPr>
            <p:ph type="body" idx="19"/>
          </p:nvPr>
        </p:nvSpPr>
        <p:spPr>
          <a:xfrm>
            <a:off x="2916936"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4" name="Picture Placeholder 31">
            <a:extLst>
              <a:ext uri="{FF2B5EF4-FFF2-40B4-BE49-F238E27FC236}">
                <a16:creationId xmlns:a16="http://schemas.microsoft.com/office/drawing/2014/main" id="{6CBA6ABC-D5D1-9758-59EA-8DE549CC612D}"/>
              </a:ext>
            </a:extLst>
          </p:cNvPr>
          <p:cNvSpPr>
            <a:spLocks noGrp="1"/>
          </p:cNvSpPr>
          <p:nvPr>
            <p:ph type="pic" sz="quarter" idx="24"/>
          </p:nvPr>
        </p:nvSpPr>
        <p:spPr>
          <a:xfrm>
            <a:off x="544068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2" name="Text Placeholder 2">
            <a:extLst>
              <a:ext uri="{FF2B5EF4-FFF2-40B4-BE49-F238E27FC236}">
                <a16:creationId xmlns:a16="http://schemas.microsoft.com/office/drawing/2014/main" id="{F990F14B-1D1F-AA8D-BB23-FA8F7EEF666B}"/>
              </a:ext>
            </a:extLst>
          </p:cNvPr>
          <p:cNvSpPr>
            <a:spLocks noGrp="1"/>
          </p:cNvSpPr>
          <p:nvPr>
            <p:ph type="body" idx="15"/>
          </p:nvPr>
        </p:nvSpPr>
        <p:spPr>
          <a:xfrm>
            <a:off x="5358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id="{D6CD9CDA-E122-F6EB-30B5-26D7E17771AB}"/>
              </a:ext>
            </a:extLst>
          </p:cNvPr>
          <p:cNvSpPr>
            <a:spLocks noGrp="1"/>
          </p:cNvSpPr>
          <p:nvPr>
            <p:ph type="body" idx="20"/>
          </p:nvPr>
        </p:nvSpPr>
        <p:spPr>
          <a:xfrm>
            <a:off x="5358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Picture Placeholder 31">
            <a:extLst>
              <a:ext uri="{FF2B5EF4-FFF2-40B4-BE49-F238E27FC236}">
                <a16:creationId xmlns:a16="http://schemas.microsoft.com/office/drawing/2014/main" id="{8AC38C98-F011-6729-EA3D-B9F72D88DBB5}"/>
              </a:ext>
            </a:extLst>
          </p:cNvPr>
          <p:cNvSpPr>
            <a:spLocks noGrp="1"/>
          </p:cNvSpPr>
          <p:nvPr>
            <p:ph type="pic" sz="quarter" idx="25"/>
          </p:nvPr>
        </p:nvSpPr>
        <p:spPr>
          <a:xfrm>
            <a:off x="7744968"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3" name="Text Placeholder 2">
            <a:extLst>
              <a:ext uri="{FF2B5EF4-FFF2-40B4-BE49-F238E27FC236}">
                <a16:creationId xmlns:a16="http://schemas.microsoft.com/office/drawing/2014/main" id="{01D32DAF-E8E7-6294-0961-BC9CCFB6F413}"/>
              </a:ext>
            </a:extLst>
          </p:cNvPr>
          <p:cNvSpPr>
            <a:spLocks noGrp="1"/>
          </p:cNvSpPr>
          <p:nvPr>
            <p:ph type="body" idx="16"/>
          </p:nvPr>
        </p:nvSpPr>
        <p:spPr>
          <a:xfrm>
            <a:off x="7644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8" name="Text Placeholder 2">
            <a:extLst>
              <a:ext uri="{FF2B5EF4-FFF2-40B4-BE49-F238E27FC236}">
                <a16:creationId xmlns:a16="http://schemas.microsoft.com/office/drawing/2014/main" id="{C9875650-BD0D-32C5-3819-F8C14365B414}"/>
              </a:ext>
            </a:extLst>
          </p:cNvPr>
          <p:cNvSpPr>
            <a:spLocks noGrp="1"/>
          </p:cNvSpPr>
          <p:nvPr>
            <p:ph type="body" idx="21"/>
          </p:nvPr>
        </p:nvSpPr>
        <p:spPr>
          <a:xfrm>
            <a:off x="7644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Picture Placeholder 31">
            <a:extLst>
              <a:ext uri="{FF2B5EF4-FFF2-40B4-BE49-F238E27FC236}">
                <a16:creationId xmlns:a16="http://schemas.microsoft.com/office/drawing/2014/main" id="{40E68EB8-B0D8-E5D4-CE19-45219E4D7038}"/>
              </a:ext>
            </a:extLst>
          </p:cNvPr>
          <p:cNvSpPr>
            <a:spLocks noGrp="1"/>
          </p:cNvSpPr>
          <p:nvPr>
            <p:ph type="pic" sz="quarter" idx="26"/>
          </p:nvPr>
        </p:nvSpPr>
        <p:spPr>
          <a:xfrm>
            <a:off x="10204704"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0" name="Text Placeholder 4">
            <a:extLst>
              <a:ext uri="{FF2B5EF4-FFF2-40B4-BE49-F238E27FC236}">
                <a16:creationId xmlns:a16="http://schemas.microsoft.com/office/drawing/2014/main" id="{7D1D0610-E513-F5EA-0393-622F692CA0F2}"/>
              </a:ext>
            </a:extLst>
          </p:cNvPr>
          <p:cNvSpPr>
            <a:spLocks noGrp="1"/>
          </p:cNvSpPr>
          <p:nvPr>
            <p:ph type="body" sz="quarter" idx="3"/>
          </p:nvPr>
        </p:nvSpPr>
        <p:spPr>
          <a:xfrm>
            <a:off x="101132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id="{3BF37293-4E33-5570-29ED-04EB525DD199}"/>
              </a:ext>
            </a:extLst>
          </p:cNvPr>
          <p:cNvSpPr>
            <a:spLocks noGrp="1"/>
          </p:cNvSpPr>
          <p:nvPr>
            <p:ph type="body" sz="quarter" idx="18"/>
          </p:nvPr>
        </p:nvSpPr>
        <p:spPr>
          <a:xfrm>
            <a:off x="101132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id="{DEEA677E-8DEA-5E75-BA4B-23D1BA7F8E99}"/>
              </a:ext>
            </a:extLst>
          </p:cNvPr>
          <p:cNvCxnSpPr>
            <a:cxnSpLocks/>
          </p:cNvCxnSpPr>
          <p:nvPr userDrawn="1"/>
        </p:nvCxnSpPr>
        <p:spPr>
          <a:xfrm>
            <a:off x="3866404" y="522548"/>
            <a:ext cx="832559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3319DB-4A46-5428-C6CC-D0751895D66F}"/>
              </a:ext>
            </a:extLst>
          </p:cNvPr>
          <p:cNvCxnSpPr>
            <a:cxnSpLocks/>
          </p:cNvCxnSpPr>
          <p:nvPr userDrawn="1"/>
        </p:nvCxnSpPr>
        <p:spPr>
          <a:xfrm>
            <a:off x="0" y="5757057"/>
            <a:ext cx="8504858"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2B810B-B523-F767-647B-12432989B2E9}"/>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 Placeholder 16">
            <a:extLst>
              <a:ext uri="{FF2B5EF4-FFF2-40B4-BE49-F238E27FC236}">
                <a16:creationId xmlns:a16="http://schemas.microsoft.com/office/drawing/2014/main" id="{2A089CB3-1FD6-52E9-890B-0C5EC799D8A1}"/>
              </a:ext>
            </a:extLst>
          </p:cNvPr>
          <p:cNvSpPr>
            <a:spLocks noGrp="1"/>
          </p:cNvSpPr>
          <p:nvPr>
            <p:ph type="body" sz="quarter" idx="13"/>
          </p:nvPr>
        </p:nvSpPr>
        <p:spPr>
          <a:xfrm>
            <a:off x="8836655" y="5143104"/>
            <a:ext cx="3355345" cy="1252728"/>
          </a:xfrm>
        </p:spPr>
        <p:txBody>
          <a:bodyPr anchor="ctr"/>
          <a:lstStyle>
            <a:lvl1pPr marL="0" indent="0">
              <a:buNone/>
              <a:defRPr sz="4000">
                <a:solidFill>
                  <a:schemeClr val="accent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961278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0672C-3B98-424B-3047-A14FF403A81D}"/>
              </a:ext>
            </a:extLst>
          </p:cNvPr>
          <p:cNvSpPr>
            <a:spLocks noGrp="1"/>
          </p:cNvSpPr>
          <p:nvPr>
            <p:ph type="title"/>
          </p:nvPr>
        </p:nvSpPr>
        <p:spPr>
          <a:xfrm>
            <a:off x="466344" y="36576"/>
            <a:ext cx="5294376" cy="969264"/>
          </a:xfrm>
        </p:spPr>
        <p:txBody>
          <a:bodyPr/>
          <a:lstStyle>
            <a:lvl1pPr>
              <a:lnSpc>
                <a:spcPct val="100000"/>
              </a:lnSpc>
              <a:defRPr>
                <a:solidFill>
                  <a:schemeClr val="accent1"/>
                </a:solidFill>
              </a:defRPr>
            </a:lvl1pPr>
          </a:lstStyle>
          <a:p>
            <a:r>
              <a:rPr lang="en-US" dirty="0"/>
              <a:t>Click to edit Master title style</a:t>
            </a:r>
          </a:p>
        </p:txBody>
      </p:sp>
      <p:sp>
        <p:nvSpPr>
          <p:cNvPr id="22" name="Picture Placeholder 20">
            <a:extLst>
              <a:ext uri="{FF2B5EF4-FFF2-40B4-BE49-F238E27FC236}">
                <a16:creationId xmlns:a16="http://schemas.microsoft.com/office/drawing/2014/main" id="{656258F0-1496-C756-9648-B7772E2B1113}"/>
              </a:ext>
            </a:extLst>
          </p:cNvPr>
          <p:cNvSpPr>
            <a:spLocks noGrp="1"/>
          </p:cNvSpPr>
          <p:nvPr>
            <p:ph type="pic" sz="quarter" idx="13"/>
          </p:nvPr>
        </p:nvSpPr>
        <p:spPr>
          <a:xfrm>
            <a:off x="444501" y="1592221"/>
            <a:ext cx="5207000" cy="4292599"/>
          </a:xfrm>
          <a:ln w="15875">
            <a:solidFill>
              <a:schemeClr val="accent1"/>
            </a:solidFill>
          </a:ln>
        </p:spPr>
        <p:txBody>
          <a:bodyPr anchor="ctr"/>
          <a:lstStyle>
            <a:lvl1pPr marL="0" indent="0" algn="ctr">
              <a:buFontTx/>
              <a:buNone/>
              <a:defRPr>
                <a:solidFill>
                  <a:schemeClr val="accent1"/>
                </a:solidFill>
              </a:defRPr>
            </a:lvl1pPr>
          </a:lstStyle>
          <a:p>
            <a:endParaRPr lang="en-US" dirty="0"/>
          </a:p>
        </p:txBody>
      </p:sp>
      <p:sp>
        <p:nvSpPr>
          <p:cNvPr id="3" name="Text Placeholder 2">
            <a:extLst>
              <a:ext uri="{FF2B5EF4-FFF2-40B4-BE49-F238E27FC236}">
                <a16:creationId xmlns:a16="http://schemas.microsoft.com/office/drawing/2014/main" id="{39399D7D-8B9F-47AD-ACF1-0FAA45069006}"/>
              </a:ext>
            </a:extLst>
          </p:cNvPr>
          <p:cNvSpPr>
            <a:spLocks noGrp="1"/>
          </p:cNvSpPr>
          <p:nvPr>
            <p:ph type="body" idx="1"/>
          </p:nvPr>
        </p:nvSpPr>
        <p:spPr>
          <a:xfrm>
            <a:off x="6565392" y="740664"/>
            <a:ext cx="5157787"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2E9DC0-11F7-BF92-00BF-7C7E94670C1C}"/>
              </a:ext>
            </a:extLst>
          </p:cNvPr>
          <p:cNvSpPr>
            <a:spLocks noGrp="1"/>
          </p:cNvSpPr>
          <p:nvPr>
            <p:ph sz="half" idx="2"/>
          </p:nvPr>
        </p:nvSpPr>
        <p:spPr>
          <a:xfrm>
            <a:off x="6565392" y="1417320"/>
            <a:ext cx="5157787" cy="2029968"/>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A110F4B-383C-979A-7C67-60731A902CCF}"/>
              </a:ext>
            </a:extLst>
          </p:cNvPr>
          <p:cNvSpPr>
            <a:spLocks noGrp="1"/>
          </p:cNvSpPr>
          <p:nvPr>
            <p:ph type="body" sz="quarter" idx="3"/>
          </p:nvPr>
        </p:nvSpPr>
        <p:spPr>
          <a:xfrm>
            <a:off x="6565392" y="3941064"/>
            <a:ext cx="5183188"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758E51B-C92F-F9B7-5D67-2EE0685CCF12}"/>
              </a:ext>
            </a:extLst>
          </p:cNvPr>
          <p:cNvSpPr>
            <a:spLocks noGrp="1"/>
          </p:cNvSpPr>
          <p:nvPr>
            <p:ph sz="quarter" idx="4"/>
          </p:nvPr>
        </p:nvSpPr>
        <p:spPr>
          <a:xfrm>
            <a:off x="6565392" y="4485555"/>
            <a:ext cx="5183188" cy="1197864"/>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2F376A9B-4626-290B-917F-B57D35120DB4}"/>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8" name="Footer Placeholder 7">
            <a:extLst>
              <a:ext uri="{FF2B5EF4-FFF2-40B4-BE49-F238E27FC236}">
                <a16:creationId xmlns:a16="http://schemas.microsoft.com/office/drawing/2014/main" id="{7147E33F-E2CD-B99B-7A79-CDC2550A1465}"/>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7" name="Date Placeholder 6">
            <a:extLst>
              <a:ext uri="{FF2B5EF4-FFF2-40B4-BE49-F238E27FC236}">
                <a16:creationId xmlns:a16="http://schemas.microsoft.com/office/drawing/2014/main" id="{7427C822-3603-1035-6BD5-07AEADACE876}"/>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1" name="Straight Connector 10">
            <a:extLst>
              <a:ext uri="{FF2B5EF4-FFF2-40B4-BE49-F238E27FC236}">
                <a16:creationId xmlns:a16="http://schemas.microsoft.com/office/drawing/2014/main" id="{BE816DB4-C374-189A-F1F8-5F1B43EC2B71}"/>
              </a:ext>
            </a:extLst>
          </p:cNvPr>
          <p:cNvCxnSpPr>
            <a:cxnSpLocks/>
          </p:cNvCxnSpPr>
          <p:nvPr userDrawn="1"/>
        </p:nvCxnSpPr>
        <p:spPr>
          <a:xfrm>
            <a:off x="0" y="1037557"/>
            <a:ext cx="6096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FEC7540-FB09-0AE1-04FF-3706800F4DB6}"/>
              </a:ext>
            </a:extLst>
          </p:cNvPr>
          <p:cNvCxnSpPr>
            <a:cxnSpLocks/>
          </p:cNvCxnSpPr>
          <p:nvPr userDrawn="1"/>
        </p:nvCxnSpPr>
        <p:spPr>
          <a:xfrm flipV="1">
            <a:off x="6096000" y="0"/>
            <a:ext cx="0" cy="6439485"/>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69421D4-0B4D-95CB-4FCB-E139DCBAD9BB}"/>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848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B0F0B75-DD75-7194-E40A-3AA5DD203B15}"/>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8">
            <a:extLst>
              <a:ext uri="{FF2B5EF4-FFF2-40B4-BE49-F238E27FC236}">
                <a16:creationId xmlns:a16="http://schemas.microsoft.com/office/drawing/2014/main" id="{AEB85F28-9AE2-01CA-E801-96F2F2ACC4FE}"/>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21" name="Text Placeholder 2">
            <a:extLst>
              <a:ext uri="{FF2B5EF4-FFF2-40B4-BE49-F238E27FC236}">
                <a16:creationId xmlns:a16="http://schemas.microsoft.com/office/drawing/2014/main" id="{77B3A0F7-4877-4804-831D-E094CB4C49B3}"/>
              </a:ext>
            </a:extLst>
          </p:cNvPr>
          <p:cNvSpPr>
            <a:spLocks noGrp="1"/>
          </p:cNvSpPr>
          <p:nvPr>
            <p:ph type="body" idx="13"/>
          </p:nvPr>
        </p:nvSpPr>
        <p:spPr>
          <a:xfrm>
            <a:off x="667512" y="1673352"/>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4114800" y="1307592"/>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a:extLst>
              <a:ext uri="{FF2B5EF4-FFF2-40B4-BE49-F238E27FC236}">
                <a16:creationId xmlns:a16="http://schemas.microsoft.com/office/drawing/2014/main" id="{5160F9ED-11F2-C22D-919C-AD28524B1305}"/>
              </a:ext>
            </a:extLst>
          </p:cNvPr>
          <p:cNvSpPr>
            <a:spLocks noGrp="1"/>
          </p:cNvSpPr>
          <p:nvPr>
            <p:ph type="body" sz="quarter" idx="14"/>
          </p:nvPr>
        </p:nvSpPr>
        <p:spPr>
          <a:xfrm>
            <a:off x="667512" y="3452264"/>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dirty="0"/>
          </a:p>
        </p:txBody>
      </p:sp>
      <p:sp>
        <p:nvSpPr>
          <p:cNvPr id="17" name="Content Placeholder 2">
            <a:extLst>
              <a:ext uri="{FF2B5EF4-FFF2-40B4-BE49-F238E27FC236}">
                <a16:creationId xmlns:a16="http://schemas.microsoft.com/office/drawing/2014/main" id="{8C5B491A-910D-96D7-7910-D672B6313334}"/>
              </a:ext>
            </a:extLst>
          </p:cNvPr>
          <p:cNvSpPr>
            <a:spLocks noGrp="1"/>
          </p:cNvSpPr>
          <p:nvPr>
            <p:ph idx="15"/>
          </p:nvPr>
        </p:nvSpPr>
        <p:spPr>
          <a:xfrm>
            <a:off x="4123102" y="3086504"/>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4">
            <a:extLst>
              <a:ext uri="{FF2B5EF4-FFF2-40B4-BE49-F238E27FC236}">
                <a16:creationId xmlns:a16="http://schemas.microsoft.com/office/drawing/2014/main" id="{C7845D54-C197-EEDA-099F-45ED6EC803CE}"/>
              </a:ext>
            </a:extLst>
          </p:cNvPr>
          <p:cNvSpPr>
            <a:spLocks noGrp="1"/>
          </p:cNvSpPr>
          <p:nvPr>
            <p:ph type="body" sz="quarter" idx="3"/>
          </p:nvPr>
        </p:nvSpPr>
        <p:spPr>
          <a:xfrm>
            <a:off x="667512" y="5288457"/>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Content Placeholder 2">
            <a:extLst>
              <a:ext uri="{FF2B5EF4-FFF2-40B4-BE49-F238E27FC236}">
                <a16:creationId xmlns:a16="http://schemas.microsoft.com/office/drawing/2014/main" id="{B00C50B6-D96C-CEAF-4897-329D7DBC41E1}"/>
              </a:ext>
            </a:extLst>
          </p:cNvPr>
          <p:cNvSpPr>
            <a:spLocks noGrp="1"/>
          </p:cNvSpPr>
          <p:nvPr>
            <p:ph idx="16"/>
          </p:nvPr>
        </p:nvSpPr>
        <p:spPr>
          <a:xfrm>
            <a:off x="4114800" y="4922697"/>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p>
            <a:r>
              <a:rPr lang="en-US"/>
              <a:t>20XX</a:t>
            </a:r>
            <a:endParaRPr lang="en-US" dirty="0"/>
          </a:p>
        </p:txBody>
      </p:sp>
      <p:cxnSp>
        <p:nvCxnSpPr>
          <p:cNvPr id="8" name="Straight Connector 7">
            <a:extLst>
              <a:ext uri="{FF2B5EF4-FFF2-40B4-BE49-F238E27FC236}">
                <a16:creationId xmlns:a16="http://schemas.microsoft.com/office/drawing/2014/main" id="{B8A273E5-D639-4F22-9056-01A62C38E224}"/>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96F1646-E658-90F3-D203-86B50D2F5DEF}"/>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793165-641B-DB78-F1A5-573C6041DE9A}"/>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4121FCC-C1AD-FD70-0727-3D611AEFAAD4}"/>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3890A2E-4E9B-29B4-124F-FBBCB462EB7C}"/>
              </a:ext>
            </a:extLst>
          </p:cNvPr>
          <p:cNvCxnSpPr>
            <a:cxnSpLocks/>
          </p:cNvCxnSpPr>
          <p:nvPr userDrawn="1"/>
        </p:nvCxnSpPr>
        <p:spPr>
          <a:xfrm>
            <a:off x="398366" y="2767098"/>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256AAD6-732C-A795-FCB1-69CE94E3F1C4}"/>
              </a:ext>
            </a:extLst>
          </p:cNvPr>
          <p:cNvCxnSpPr>
            <a:cxnSpLocks/>
          </p:cNvCxnSpPr>
          <p:nvPr userDrawn="1"/>
        </p:nvCxnSpPr>
        <p:spPr>
          <a:xfrm>
            <a:off x="398366" y="4603773"/>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2162417-AD43-4C6C-A3F2-EC7D979B702A}"/>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3487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A4D4F6-5B85-FBD0-E507-B32E94BF2066}"/>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11" name="Rectangle 10">
            <a:extLst>
              <a:ext uri="{FF2B5EF4-FFF2-40B4-BE49-F238E27FC236}">
                <a16:creationId xmlns:a16="http://schemas.microsoft.com/office/drawing/2014/main" id="{FD7666C5-50ED-BD11-EBB3-5068C0F8FE27}"/>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itle 1">
            <a:extLst>
              <a:ext uri="{FF2B5EF4-FFF2-40B4-BE49-F238E27FC236}">
                <a16:creationId xmlns:a16="http://schemas.microsoft.com/office/drawing/2014/main" id="{2EAF0B87-8A17-7C9D-202E-F0AC8A92072C}"/>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34" name="Text Placeholder 2">
            <a:extLst>
              <a:ext uri="{FF2B5EF4-FFF2-40B4-BE49-F238E27FC236}">
                <a16:creationId xmlns:a16="http://schemas.microsoft.com/office/drawing/2014/main" id="{C766325D-8175-9B95-4BB6-87E3195AAD33}"/>
              </a:ext>
            </a:extLst>
          </p:cNvPr>
          <p:cNvSpPr>
            <a:spLocks noGrp="1"/>
          </p:cNvSpPr>
          <p:nvPr>
            <p:ph type="body" idx="13"/>
          </p:nvPr>
        </p:nvSpPr>
        <p:spPr>
          <a:xfrm>
            <a:off x="667512" y="2155720"/>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Content Placeholder 2">
            <a:extLst>
              <a:ext uri="{FF2B5EF4-FFF2-40B4-BE49-F238E27FC236}">
                <a16:creationId xmlns:a16="http://schemas.microsoft.com/office/drawing/2014/main" id="{5F9AFE21-B015-59CC-B869-6CA584CD8768}"/>
              </a:ext>
            </a:extLst>
          </p:cNvPr>
          <p:cNvSpPr>
            <a:spLocks noGrp="1"/>
          </p:cNvSpPr>
          <p:nvPr>
            <p:ph idx="1"/>
          </p:nvPr>
        </p:nvSpPr>
        <p:spPr>
          <a:xfrm>
            <a:off x="4114800" y="1283336"/>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Text Placeholder 4">
            <a:extLst>
              <a:ext uri="{FF2B5EF4-FFF2-40B4-BE49-F238E27FC236}">
                <a16:creationId xmlns:a16="http://schemas.microsoft.com/office/drawing/2014/main" id="{81CCD754-FDAD-02A0-CC23-AE197F4DA1BE}"/>
              </a:ext>
            </a:extLst>
          </p:cNvPr>
          <p:cNvSpPr>
            <a:spLocks noGrp="1"/>
          </p:cNvSpPr>
          <p:nvPr>
            <p:ph type="body" sz="quarter" idx="3"/>
          </p:nvPr>
        </p:nvSpPr>
        <p:spPr>
          <a:xfrm>
            <a:off x="667512" y="4856116"/>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Content Placeholder 2">
            <a:extLst>
              <a:ext uri="{FF2B5EF4-FFF2-40B4-BE49-F238E27FC236}">
                <a16:creationId xmlns:a16="http://schemas.microsoft.com/office/drawing/2014/main" id="{8DA3CBCD-145A-E531-00B6-F66E3BB91D36}"/>
              </a:ext>
            </a:extLst>
          </p:cNvPr>
          <p:cNvSpPr>
            <a:spLocks noGrp="1"/>
          </p:cNvSpPr>
          <p:nvPr>
            <p:ph idx="16"/>
          </p:nvPr>
        </p:nvSpPr>
        <p:spPr>
          <a:xfrm>
            <a:off x="4114800" y="3983732"/>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Slide Number Placeholder 5">
            <a:extLst>
              <a:ext uri="{FF2B5EF4-FFF2-40B4-BE49-F238E27FC236}">
                <a16:creationId xmlns:a16="http://schemas.microsoft.com/office/drawing/2014/main" id="{C8C7A88B-B5E6-DF17-298C-3F1D6F2BB4B3}"/>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26" name="Footer Placeholder 4">
            <a:extLst>
              <a:ext uri="{FF2B5EF4-FFF2-40B4-BE49-F238E27FC236}">
                <a16:creationId xmlns:a16="http://schemas.microsoft.com/office/drawing/2014/main" id="{F6BF98F2-CC55-EA67-AFEB-3B9BDA92BA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25" name="Date Placeholder 3">
            <a:extLst>
              <a:ext uri="{FF2B5EF4-FFF2-40B4-BE49-F238E27FC236}">
                <a16:creationId xmlns:a16="http://schemas.microsoft.com/office/drawing/2014/main" id="{80D6DCDD-07F4-F7F0-12E1-CAF3B5CCCE7E}"/>
              </a:ext>
            </a:extLst>
          </p:cNvPr>
          <p:cNvSpPr>
            <a:spLocks noGrp="1"/>
          </p:cNvSpPr>
          <p:nvPr>
            <p:ph type="dt" sz="half" idx="10"/>
          </p:nvPr>
        </p:nvSpPr>
        <p:spPr>
          <a:xfrm>
            <a:off x="10622471" y="6517634"/>
            <a:ext cx="950260" cy="274320"/>
          </a:xfrm>
        </p:spPr>
        <p:txBody>
          <a:bodyPr/>
          <a:lstStyle/>
          <a:p>
            <a:r>
              <a:rPr lang="en-US"/>
              <a:t>20XX</a:t>
            </a:r>
            <a:endParaRPr lang="en-US" dirty="0"/>
          </a:p>
        </p:txBody>
      </p:sp>
      <p:cxnSp>
        <p:nvCxnSpPr>
          <p:cNvPr id="28" name="Straight Connector 27">
            <a:extLst>
              <a:ext uri="{FF2B5EF4-FFF2-40B4-BE49-F238E27FC236}">
                <a16:creationId xmlns:a16="http://schemas.microsoft.com/office/drawing/2014/main" id="{F526EBCF-823D-784A-BF8D-A377758CEB81}"/>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D6E25F4-4D19-CCBB-9F09-7369C86AAD57}"/>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6A4D074-D2CA-D6E0-115B-1CEDA471F0F3}"/>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B039A31-257E-2036-4142-307DD91B05CC}"/>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39C06B9-E1A2-A881-C800-86FBB69963F9}"/>
              </a:ext>
            </a:extLst>
          </p:cNvPr>
          <p:cNvCxnSpPr>
            <a:cxnSpLocks/>
          </p:cNvCxnSpPr>
          <p:nvPr userDrawn="1"/>
        </p:nvCxnSpPr>
        <p:spPr>
          <a:xfrm>
            <a:off x="398366" y="3739090"/>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DDBBDAB-1770-6117-02A2-DF798EAD6320}"/>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785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5833872" y="4389120"/>
            <a:ext cx="4709160" cy="1645920"/>
          </a:xfrm>
        </p:spPr>
        <p:txBody>
          <a:bodyPr/>
          <a:lstStyle>
            <a:lvl1pPr algn="ctr">
              <a:defRPr sz="7200">
                <a:solidFill>
                  <a:schemeClr val="accent1"/>
                </a:solidFill>
              </a:defRPr>
            </a:lvl1pPr>
          </a:lstStyle>
          <a:p>
            <a:r>
              <a:rPr lang="en-US" dirty="0"/>
              <a:t>Click to edit Master title style</a:t>
            </a:r>
          </a:p>
        </p:txBody>
      </p:sp>
      <p:sp>
        <p:nvSpPr>
          <p:cNvPr id="23" name="Content Placeholder 2">
            <a:extLst>
              <a:ext uri="{FF2B5EF4-FFF2-40B4-BE49-F238E27FC236}">
                <a16:creationId xmlns:a16="http://schemas.microsoft.com/office/drawing/2014/main" id="{FD728F67-F092-A253-7F58-A329D8F43858}"/>
              </a:ext>
            </a:extLst>
          </p:cNvPr>
          <p:cNvSpPr>
            <a:spLocks noGrp="1"/>
          </p:cNvSpPr>
          <p:nvPr>
            <p:ph idx="1"/>
          </p:nvPr>
        </p:nvSpPr>
        <p:spPr>
          <a:xfrm>
            <a:off x="2011680" y="2130552"/>
            <a:ext cx="8165592" cy="175564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6" name="Straight Connector 15">
            <a:extLst>
              <a:ext uri="{FF2B5EF4-FFF2-40B4-BE49-F238E27FC236}">
                <a16:creationId xmlns:a16="http://schemas.microsoft.com/office/drawing/2014/main" id="{B9E5CB43-9C58-7065-8F71-3D1335DCA2E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7C51743-4A18-4275-9C86-2A02654EB16B}"/>
              </a:ext>
            </a:extLst>
          </p:cNvPr>
          <p:cNvSpPr/>
          <p:nvPr userDrawn="1"/>
        </p:nvSpPr>
        <p:spPr>
          <a:xfrm>
            <a:off x="1509823" y="1188365"/>
            <a:ext cx="9172353" cy="4481269"/>
          </a:xfrm>
          <a:prstGeom prst="rect">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a:extLst>
              <a:ext uri="{FF2B5EF4-FFF2-40B4-BE49-F238E27FC236}">
                <a16:creationId xmlns:a16="http://schemas.microsoft.com/office/drawing/2014/main" id="{50105206-25D5-CAFF-D01A-6C366A0DDD06}"/>
              </a:ext>
            </a:extLst>
          </p:cNvPr>
          <p:cNvCxnSpPr>
            <a:cxnSpLocks/>
          </p:cNvCxnSpPr>
          <p:nvPr userDrawn="1"/>
        </p:nvCxnSpPr>
        <p:spPr>
          <a:xfrm>
            <a:off x="0" y="5208047"/>
            <a:ext cx="583775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568D0A6-8634-2DEB-AE13-929FDDFD954E}"/>
              </a:ext>
            </a:extLst>
          </p:cNvPr>
          <p:cNvCxnSpPr>
            <a:cxnSpLocks/>
          </p:cNvCxnSpPr>
          <p:nvPr userDrawn="1"/>
        </p:nvCxnSpPr>
        <p:spPr>
          <a:xfrm>
            <a:off x="10546079" y="5220132"/>
            <a:ext cx="1645921"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7668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5495544" y="731520"/>
            <a:ext cx="5952744" cy="1645920"/>
          </a:xfrm>
        </p:spPr>
        <p:txBody>
          <a:bodyPr/>
          <a:lstStyle>
            <a:lvl1pPr algn="l">
              <a:defRPr sz="7200"/>
            </a:lvl1pPr>
          </a:lstStyle>
          <a:p>
            <a:r>
              <a:rPr lang="en-US" dirty="0"/>
              <a:t>Click to edit Master title style</a:t>
            </a:r>
          </a:p>
        </p:txBody>
      </p:sp>
      <p:sp>
        <p:nvSpPr>
          <p:cNvPr id="20" name="Picture Placeholder 19">
            <a:extLst>
              <a:ext uri="{FF2B5EF4-FFF2-40B4-BE49-F238E27FC236}">
                <a16:creationId xmlns:a16="http://schemas.microsoft.com/office/drawing/2014/main" id="{2AA6941D-E239-2A54-E6C1-1574E59717D1}"/>
              </a:ext>
            </a:extLst>
          </p:cNvPr>
          <p:cNvSpPr>
            <a:spLocks noGrp="1"/>
          </p:cNvSpPr>
          <p:nvPr>
            <p:ph type="pic" sz="quarter" idx="13"/>
          </p:nvPr>
        </p:nvSpPr>
        <p:spPr>
          <a:xfrm>
            <a:off x="0" y="0"/>
            <a:ext cx="4872540" cy="6858000"/>
          </a:xfrm>
          <a:ln w="15875">
            <a:solidFill>
              <a:schemeClr val="tx1"/>
            </a:solidFill>
          </a:ln>
        </p:spPr>
        <p:txBody>
          <a:bodyPr anchor="ctr"/>
          <a:lstStyle>
            <a:lvl1pPr marL="0" indent="0" algn="ctr">
              <a:buNone/>
              <a:defRPr/>
            </a:lvl1pPr>
          </a:lstStyle>
          <a:p>
            <a:endParaRPr lang="en-US" dirty="0"/>
          </a:p>
        </p:txBody>
      </p:sp>
      <p:cxnSp>
        <p:nvCxnSpPr>
          <p:cNvPr id="9" name="Straight Connector 8">
            <a:extLst>
              <a:ext uri="{FF2B5EF4-FFF2-40B4-BE49-F238E27FC236}">
                <a16:creationId xmlns:a16="http://schemas.microsoft.com/office/drawing/2014/main" id="{644C3332-D605-38F6-7D05-D7B329747768}"/>
              </a:ext>
            </a:extLst>
          </p:cNvPr>
          <p:cNvCxnSpPr>
            <a:cxnSpLocks/>
          </p:cNvCxnSpPr>
          <p:nvPr userDrawn="1"/>
        </p:nvCxnSpPr>
        <p:spPr>
          <a:xfrm>
            <a:off x="4863079" y="4150757"/>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7B2C081-8C69-001E-872F-68A1B1E48B94}"/>
              </a:ext>
            </a:extLst>
          </p:cNvPr>
          <p:cNvCxnSpPr>
            <a:cxnSpLocks/>
          </p:cNvCxnSpPr>
          <p:nvPr userDrawn="1"/>
        </p:nvCxnSpPr>
        <p:spPr>
          <a:xfrm>
            <a:off x="4872540" y="5515589"/>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5613557-EA43-56E7-5DE1-8A9813B2D7EB}"/>
              </a:ext>
            </a:extLst>
          </p:cNvPr>
          <p:cNvCxnSpPr>
            <a:cxnSpLocks/>
          </p:cNvCxnSpPr>
          <p:nvPr userDrawn="1"/>
        </p:nvCxnSpPr>
        <p:spPr>
          <a:xfrm>
            <a:off x="4872540" y="2766534"/>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 Placeholder 21">
            <a:extLst>
              <a:ext uri="{FF2B5EF4-FFF2-40B4-BE49-F238E27FC236}">
                <a16:creationId xmlns:a16="http://schemas.microsoft.com/office/drawing/2014/main" id="{0CA79F44-DB47-D961-5554-E6CEF0F31D75}"/>
              </a:ext>
            </a:extLst>
          </p:cNvPr>
          <p:cNvSpPr>
            <a:spLocks noGrp="1"/>
          </p:cNvSpPr>
          <p:nvPr>
            <p:ph type="body" sz="quarter" idx="14"/>
          </p:nvPr>
        </p:nvSpPr>
        <p:spPr>
          <a:xfrm>
            <a:off x="5495545" y="319125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3" name="Text Placeholder 21">
            <a:extLst>
              <a:ext uri="{FF2B5EF4-FFF2-40B4-BE49-F238E27FC236}">
                <a16:creationId xmlns:a16="http://schemas.microsoft.com/office/drawing/2014/main" id="{D8CB894C-EA47-EEFE-AB8C-A9B9B10EDFAC}"/>
              </a:ext>
            </a:extLst>
          </p:cNvPr>
          <p:cNvSpPr>
            <a:spLocks noGrp="1"/>
          </p:cNvSpPr>
          <p:nvPr>
            <p:ph type="body" sz="quarter" idx="15"/>
          </p:nvPr>
        </p:nvSpPr>
        <p:spPr>
          <a:xfrm>
            <a:off x="5494782" y="4498848"/>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4" name="Text Placeholder 21">
            <a:extLst>
              <a:ext uri="{FF2B5EF4-FFF2-40B4-BE49-F238E27FC236}">
                <a16:creationId xmlns:a16="http://schemas.microsoft.com/office/drawing/2014/main" id="{B3C09B13-9367-B435-A76A-9DBB1332FC5F}"/>
              </a:ext>
            </a:extLst>
          </p:cNvPr>
          <p:cNvSpPr>
            <a:spLocks noGrp="1"/>
          </p:cNvSpPr>
          <p:nvPr>
            <p:ph type="body" sz="quarter" idx="16"/>
          </p:nvPr>
        </p:nvSpPr>
        <p:spPr>
          <a:xfrm>
            <a:off x="5494782" y="579729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Tree>
    <p:extLst>
      <p:ext uri="{BB962C8B-B14F-4D97-AF65-F5344CB8AC3E}">
        <p14:creationId xmlns:p14="http://schemas.microsoft.com/office/powerpoint/2010/main" val="1614101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F77913A3-071A-44D9-E59A-B9C86D99FF3B}"/>
              </a:ext>
            </a:extLst>
          </p:cNvPr>
          <p:cNvSpPr>
            <a:spLocks noGrp="1"/>
          </p:cNvSpPr>
          <p:nvPr>
            <p:ph type="title"/>
          </p:nvPr>
        </p:nvSpPr>
        <p:spPr>
          <a:xfrm>
            <a:off x="2039112" y="54864"/>
            <a:ext cx="8165592" cy="969264"/>
          </a:xfrm>
        </p:spPr>
        <p:txBody>
          <a:bodyPr/>
          <a:lstStyle>
            <a:lvl1pPr algn="ctr">
              <a:defRPr/>
            </a:lvl1pPr>
          </a:lstStyle>
          <a:p>
            <a:r>
              <a:rPr lang="en-US" dirty="0"/>
              <a:t>Click to edit Master title style</a:t>
            </a:r>
          </a:p>
        </p:txBody>
      </p:sp>
      <p:sp>
        <p:nvSpPr>
          <p:cNvPr id="5" name="Slide Number Placeholder 4">
            <a:extLst>
              <a:ext uri="{FF2B5EF4-FFF2-40B4-BE49-F238E27FC236}">
                <a16:creationId xmlns:a16="http://schemas.microsoft.com/office/drawing/2014/main" id="{E9A67C02-F658-3749-9924-99BDA9C11E7A}"/>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4" name="Footer Placeholder 3">
            <a:extLst>
              <a:ext uri="{FF2B5EF4-FFF2-40B4-BE49-F238E27FC236}">
                <a16:creationId xmlns:a16="http://schemas.microsoft.com/office/drawing/2014/main" id="{CB7120C0-232E-AD3B-138D-B65A7AD49C94}"/>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3" name="Date Placeholder 2">
            <a:extLst>
              <a:ext uri="{FF2B5EF4-FFF2-40B4-BE49-F238E27FC236}">
                <a16:creationId xmlns:a16="http://schemas.microsoft.com/office/drawing/2014/main" id="{7110ABD4-B26A-0940-A80F-399F8FCAD992}"/>
              </a:ext>
            </a:extLst>
          </p:cNvPr>
          <p:cNvSpPr>
            <a:spLocks noGrp="1"/>
          </p:cNvSpPr>
          <p:nvPr>
            <p:ph type="dt" sz="half" idx="10"/>
          </p:nvPr>
        </p:nvSpPr>
        <p:spPr/>
        <p:txBody>
          <a:bodyPr/>
          <a:lstStyle/>
          <a:p>
            <a:r>
              <a:rPr lang="en-US"/>
              <a:t>20XX</a:t>
            </a:r>
            <a:endParaRPr lang="en-US" dirty="0"/>
          </a:p>
        </p:txBody>
      </p:sp>
      <p:cxnSp>
        <p:nvCxnSpPr>
          <p:cNvPr id="7" name="Straight Connector 6">
            <a:extLst>
              <a:ext uri="{FF2B5EF4-FFF2-40B4-BE49-F238E27FC236}">
                <a16:creationId xmlns:a16="http://schemas.microsoft.com/office/drawing/2014/main" id="{394864F6-8550-2BFC-DC03-2BB296DF2E9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D95A92E-7815-7546-3201-42AEFA654F4C}"/>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FF23430-1681-F3A4-F071-7C338746014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7B44D2F-F976-B752-100E-E994C9F0206A}"/>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9439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AC1505-F26B-3039-38E3-3A7F7CC7F364}"/>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962C2A94-01A4-034C-9AE7-87CF123830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5E45BEB7-6CEE-98EF-C00B-19BF6407E318}"/>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cxnSp>
        <p:nvCxnSpPr>
          <p:cNvPr id="6" name="Straight Connector 5">
            <a:extLst>
              <a:ext uri="{FF2B5EF4-FFF2-40B4-BE49-F238E27FC236}">
                <a16:creationId xmlns:a16="http://schemas.microsoft.com/office/drawing/2014/main" id="{74912249-F431-4F6C-4213-30FF47C81741}"/>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187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5495544" y="0"/>
            <a:ext cx="4370832" cy="2194560"/>
          </a:xfrm>
        </p:spPr>
        <p:txBody>
          <a:bodyPr/>
          <a:lstStyle>
            <a:lvl1pPr algn="l">
              <a:defRPr sz="7200"/>
            </a:lvl1pPr>
          </a:lstStyle>
          <a:p>
            <a:r>
              <a:rPr lang="en-US" dirty="0"/>
              <a:t>Click to edit Master title style</a:t>
            </a:r>
          </a:p>
        </p:txBody>
      </p:sp>
      <p:sp>
        <p:nvSpPr>
          <p:cNvPr id="13" name="Picture Placeholder 12">
            <a:extLst>
              <a:ext uri="{FF2B5EF4-FFF2-40B4-BE49-F238E27FC236}">
                <a16:creationId xmlns:a16="http://schemas.microsoft.com/office/drawing/2014/main" id="{54A61420-31F3-2DF5-A319-19A8896350EA}"/>
              </a:ext>
            </a:extLst>
          </p:cNvPr>
          <p:cNvSpPr>
            <a:spLocks noGrp="1"/>
          </p:cNvSpPr>
          <p:nvPr>
            <p:ph type="pic" sz="quarter" idx="13"/>
          </p:nvPr>
        </p:nvSpPr>
        <p:spPr>
          <a:xfrm>
            <a:off x="1" y="3810"/>
            <a:ext cx="4856184" cy="6850379"/>
          </a:xfrm>
          <a:ln w="15875">
            <a:solidFill>
              <a:schemeClr val="tx1"/>
            </a:solidFill>
          </a:ln>
        </p:spPr>
        <p:txBody>
          <a:bodyPr/>
          <a:lstStyle/>
          <a:p>
            <a:endParaRPr lang="en-US" dirty="0"/>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4856185" y="2212849"/>
            <a:ext cx="7335814" cy="464515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6354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32D5F1B-4B4F-5C42-0EFC-AE54D2C4EC2F}"/>
              </a:ext>
            </a:extLst>
          </p:cNvPr>
          <p:cNvSpPr>
            <a:spLocks noGrp="1"/>
          </p:cNvSpPr>
          <p:nvPr>
            <p:ph type="pic" sz="quarter" idx="10"/>
          </p:nvPr>
        </p:nvSpPr>
        <p:spPr>
          <a:xfrm>
            <a:off x="0" y="0"/>
            <a:ext cx="12192000" cy="6858000"/>
          </a:xfrm>
          <a:solidFill>
            <a:schemeClr val="accent2">
              <a:lumMod val="40000"/>
              <a:lumOff val="60000"/>
            </a:schemeClr>
          </a:solidFill>
        </p:spPr>
        <p:txBody>
          <a:bodyPr/>
          <a:lstStyle>
            <a:lvl1pPr marL="0" indent="0">
              <a:buNone/>
              <a:defRPr/>
            </a:lvl1pPr>
          </a:lstStyle>
          <a:p>
            <a:endParaRPr lang="en-US" dirty="0"/>
          </a:p>
        </p:txBody>
      </p:sp>
      <p:sp>
        <p:nvSpPr>
          <p:cNvPr id="2" name="Title 1">
            <a:extLst>
              <a:ext uri="{FF2B5EF4-FFF2-40B4-BE49-F238E27FC236}">
                <a16:creationId xmlns:a16="http://schemas.microsoft.com/office/drawing/2014/main" id="{FE63A1AE-C2A2-3984-EE25-E51E8DD651B1}"/>
              </a:ext>
            </a:extLst>
          </p:cNvPr>
          <p:cNvSpPr>
            <a:spLocks noGrp="1"/>
          </p:cNvSpPr>
          <p:nvPr>
            <p:ph type="title"/>
          </p:nvPr>
        </p:nvSpPr>
        <p:spPr>
          <a:xfrm>
            <a:off x="1508760" y="1188720"/>
            <a:ext cx="9171432" cy="4480560"/>
          </a:xfrm>
          <a:ln w="15875">
            <a:solidFill>
              <a:schemeClr val="accent1"/>
            </a:solidFill>
          </a:ln>
        </p:spPr>
        <p:txBody>
          <a:bodyPr lIns="365760" bIns="640080" anchor="ctr"/>
          <a:lstStyle>
            <a:lvl1pPr>
              <a:defRPr sz="72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C27A141F-6D41-3734-9073-FB0B24ECBB3C}"/>
              </a:ext>
            </a:extLst>
          </p:cNvPr>
          <p:cNvSpPr>
            <a:spLocks noGrp="1"/>
          </p:cNvSpPr>
          <p:nvPr>
            <p:ph type="body" idx="1"/>
          </p:nvPr>
        </p:nvSpPr>
        <p:spPr>
          <a:xfrm>
            <a:off x="6665976" y="5102352"/>
            <a:ext cx="2889504" cy="365760"/>
          </a:xfrm>
        </p:spPr>
        <p:txBody>
          <a:bodyPr/>
          <a:lstStyle>
            <a:lvl1pPr marL="0" indent="0" algn="ctr">
              <a:lnSpc>
                <a:spcPct val="100000"/>
              </a:lnSpc>
              <a:spcBef>
                <a:spcPts val="0"/>
              </a:spcBef>
              <a:buNone/>
              <a:defRPr sz="18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941374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picture">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B66CC86A-5147-8A3A-D69B-E3F6DBACAE98}"/>
              </a:ext>
            </a:extLst>
          </p:cNvPr>
          <p:cNvSpPr>
            <a:spLocks noGrp="1"/>
          </p:cNvSpPr>
          <p:nvPr>
            <p:ph type="pic" sz="quarter" idx="13"/>
          </p:nvPr>
        </p:nvSpPr>
        <p:spPr>
          <a:xfrm>
            <a:off x="1636301" y="928122"/>
            <a:ext cx="3251199" cy="5001754"/>
          </a:xfrm>
          <a:ln w="15875">
            <a:solidFill>
              <a:schemeClr val="accent1"/>
            </a:solidFill>
          </a:ln>
        </p:spPr>
        <p:txBody>
          <a:bodyPr anchor="ctr"/>
          <a:lstStyle>
            <a:lvl1pPr marL="0" indent="0" algn="ctr">
              <a:buNone/>
              <a:defRPr>
                <a:solidFill>
                  <a:schemeClr val="accent1"/>
                </a:solidFill>
              </a:defRPr>
            </a:lvl1pPr>
          </a:lstStyle>
          <a:p>
            <a:endParaRPr lang="en-US" dirty="0"/>
          </a:p>
        </p:txBody>
      </p: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6400800" y="1225296"/>
            <a:ext cx="4718304" cy="1645920"/>
          </a:xfrm>
        </p:spPr>
        <p:txBody>
          <a:bodyPr/>
          <a:lstStyle>
            <a:lvl1pPr>
              <a:defRPr baseline="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6400800" y="2898648"/>
            <a:ext cx="4370832" cy="202996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id="{011CC225-384C-A7E8-AFBF-89D35684100D}"/>
              </a:ext>
            </a:extLst>
          </p:cNvPr>
          <p:cNvCxnSpPr>
            <a:cxnSpLocks/>
          </p:cNvCxnSpPr>
          <p:nvPr userDrawn="1"/>
        </p:nvCxnSpPr>
        <p:spPr>
          <a:xfrm>
            <a:off x="0" y="395159"/>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59E07A8-FF17-EE00-CEAE-9071F30D748F}"/>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352F90E-8B45-B50A-6BB9-250D96DE376E}"/>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3915D5E-49E8-33A0-1B5E-9B7880A4BC6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E56D179-21F4-E208-F1F2-385E53DC3F00}"/>
              </a:ext>
            </a:extLst>
          </p:cNvPr>
          <p:cNvCxnSpPr>
            <a:cxnSpLocks/>
          </p:cNvCxnSpPr>
          <p:nvPr userDrawn="1"/>
        </p:nvCxnSpPr>
        <p:spPr>
          <a:xfrm flipV="1">
            <a:off x="6096000" y="395159"/>
            <a:ext cx="0" cy="6044326"/>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45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2039112" y="54864"/>
            <a:ext cx="8165592" cy="969264"/>
          </a:xfrm>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987552" y="1444752"/>
            <a:ext cx="10287000" cy="4562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dirty="0"/>
              <a:t>presentation title</a:t>
            </a:r>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p>
            <a:r>
              <a:rPr lang="en-US"/>
              <a:t>20XX</a:t>
            </a:r>
            <a:endParaRPr lang="en-US" dirty="0"/>
          </a:p>
        </p:txBody>
      </p:sp>
      <p:cxnSp>
        <p:nvCxnSpPr>
          <p:cNvPr id="8" name="Straight Connector 7">
            <a:extLst>
              <a:ext uri="{FF2B5EF4-FFF2-40B4-BE49-F238E27FC236}">
                <a16:creationId xmlns:a16="http://schemas.microsoft.com/office/drawing/2014/main" id="{61B47E35-6C3A-C32C-9037-4D421B7FAE1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8DBFA4F-F38F-EF0F-7457-5210BB03F444}"/>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68DEE4A-F4AB-FB9A-FDD7-3AFBB5A2740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C921DE1-D458-FC03-01B4-9ECBDF8B6F27}"/>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4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640080" y="466344"/>
            <a:ext cx="3236976" cy="996696"/>
          </a:xfrm>
        </p:spPr>
        <p:txBody>
          <a:bodyPr/>
          <a:lstStyle>
            <a:lvl1pPr>
              <a:defRPr>
                <a:solidFill>
                  <a:schemeClr val="accent1"/>
                </a:solidFill>
              </a:defRPr>
            </a:lvl1pPr>
          </a:lstStyle>
          <a:p>
            <a:r>
              <a:rPr lang="en-US" dirty="0"/>
              <a:t>Click to edit Master title style</a:t>
            </a:r>
          </a:p>
        </p:txBody>
      </p:sp>
      <p:sp>
        <p:nvSpPr>
          <p:cNvPr id="19" name="Text Placeholder 2">
            <a:extLst>
              <a:ext uri="{FF2B5EF4-FFF2-40B4-BE49-F238E27FC236}">
                <a16:creationId xmlns:a16="http://schemas.microsoft.com/office/drawing/2014/main" id="{CB1722C2-4C66-F8BA-B3DD-6199116EFB25}"/>
              </a:ext>
            </a:extLst>
          </p:cNvPr>
          <p:cNvSpPr>
            <a:spLocks noGrp="1"/>
          </p:cNvSpPr>
          <p:nvPr>
            <p:ph type="body" idx="1"/>
          </p:nvPr>
        </p:nvSpPr>
        <p:spPr>
          <a:xfrm>
            <a:off x="630936"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1" name="Text Placeholder 2">
            <a:extLst>
              <a:ext uri="{FF2B5EF4-FFF2-40B4-BE49-F238E27FC236}">
                <a16:creationId xmlns:a16="http://schemas.microsoft.com/office/drawing/2014/main" id="{EEF857FA-9C5E-BED3-1ABB-A734EE39340B}"/>
              </a:ext>
            </a:extLst>
          </p:cNvPr>
          <p:cNvSpPr>
            <a:spLocks noGrp="1"/>
          </p:cNvSpPr>
          <p:nvPr>
            <p:ph type="body" idx="14"/>
          </p:nvPr>
        </p:nvSpPr>
        <p:spPr>
          <a:xfrm>
            <a:off x="3584448"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2">
            <a:extLst>
              <a:ext uri="{FF2B5EF4-FFF2-40B4-BE49-F238E27FC236}">
                <a16:creationId xmlns:a16="http://schemas.microsoft.com/office/drawing/2014/main" id="{F990F14B-1D1F-AA8D-BB23-FA8F7EEF666B}"/>
              </a:ext>
            </a:extLst>
          </p:cNvPr>
          <p:cNvSpPr>
            <a:spLocks noGrp="1"/>
          </p:cNvSpPr>
          <p:nvPr>
            <p:ph type="body" idx="15"/>
          </p:nvPr>
        </p:nvSpPr>
        <p:spPr>
          <a:xfrm>
            <a:off x="6483096"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4">
            <a:extLst>
              <a:ext uri="{FF2B5EF4-FFF2-40B4-BE49-F238E27FC236}">
                <a16:creationId xmlns:a16="http://schemas.microsoft.com/office/drawing/2014/main" id="{7D1D0610-E513-F5EA-0393-622F692CA0F2}"/>
              </a:ext>
            </a:extLst>
          </p:cNvPr>
          <p:cNvSpPr>
            <a:spLocks noGrp="1"/>
          </p:cNvSpPr>
          <p:nvPr>
            <p:ph type="body" sz="quarter" idx="3"/>
          </p:nvPr>
        </p:nvSpPr>
        <p:spPr>
          <a:xfrm>
            <a:off x="9528048"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id="{68F906E4-47B1-BEE5-E30F-146C6869BF2D}"/>
              </a:ext>
            </a:extLst>
          </p:cNvPr>
          <p:cNvSpPr>
            <a:spLocks noGrp="1"/>
          </p:cNvSpPr>
          <p:nvPr>
            <p:ph type="body" idx="17"/>
          </p:nvPr>
        </p:nvSpPr>
        <p:spPr>
          <a:xfrm>
            <a:off x="630936"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id="{5C6EFDC5-2080-3126-AB93-FB89817B2C28}"/>
              </a:ext>
            </a:extLst>
          </p:cNvPr>
          <p:cNvSpPr>
            <a:spLocks noGrp="1"/>
          </p:cNvSpPr>
          <p:nvPr>
            <p:ph type="body" idx="19"/>
          </p:nvPr>
        </p:nvSpPr>
        <p:spPr>
          <a:xfrm>
            <a:off x="3584448"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id="{D6CD9CDA-E122-F6EB-30B5-26D7E17771AB}"/>
              </a:ext>
            </a:extLst>
          </p:cNvPr>
          <p:cNvSpPr>
            <a:spLocks noGrp="1"/>
          </p:cNvSpPr>
          <p:nvPr>
            <p:ph type="body" idx="20"/>
          </p:nvPr>
        </p:nvSpPr>
        <p:spPr>
          <a:xfrm>
            <a:off x="6483096"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id="{3BF37293-4E33-5570-29ED-04EB525DD199}"/>
              </a:ext>
            </a:extLst>
          </p:cNvPr>
          <p:cNvSpPr>
            <a:spLocks noGrp="1"/>
          </p:cNvSpPr>
          <p:nvPr>
            <p:ph type="body" sz="quarter" idx="18"/>
          </p:nvPr>
        </p:nvSpPr>
        <p:spPr>
          <a:xfrm>
            <a:off x="9528048"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2" name="Picture Placeholder 31">
            <a:extLst>
              <a:ext uri="{FF2B5EF4-FFF2-40B4-BE49-F238E27FC236}">
                <a16:creationId xmlns:a16="http://schemas.microsoft.com/office/drawing/2014/main" id="{87F13219-232C-C38C-7D86-D48FAC7D8270}"/>
              </a:ext>
            </a:extLst>
          </p:cNvPr>
          <p:cNvSpPr>
            <a:spLocks noGrp="1"/>
          </p:cNvSpPr>
          <p:nvPr>
            <p:ph type="pic" sz="quarter" idx="22"/>
          </p:nvPr>
        </p:nvSpPr>
        <p:spPr>
          <a:xfrm>
            <a:off x="740664"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3" name="Picture Placeholder 31">
            <a:extLst>
              <a:ext uri="{FF2B5EF4-FFF2-40B4-BE49-F238E27FC236}">
                <a16:creationId xmlns:a16="http://schemas.microsoft.com/office/drawing/2014/main" id="{F8C639A8-0897-2015-9829-94E98335DF21}"/>
              </a:ext>
            </a:extLst>
          </p:cNvPr>
          <p:cNvSpPr>
            <a:spLocks noGrp="1"/>
          </p:cNvSpPr>
          <p:nvPr>
            <p:ph type="pic" sz="quarter" idx="23"/>
          </p:nvPr>
        </p:nvSpPr>
        <p:spPr>
          <a:xfrm>
            <a:off x="3685032"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4" name="Picture Placeholder 31">
            <a:extLst>
              <a:ext uri="{FF2B5EF4-FFF2-40B4-BE49-F238E27FC236}">
                <a16:creationId xmlns:a16="http://schemas.microsoft.com/office/drawing/2014/main" id="{6CBA6ABC-D5D1-9758-59EA-8DE549CC612D}"/>
              </a:ext>
            </a:extLst>
          </p:cNvPr>
          <p:cNvSpPr>
            <a:spLocks noGrp="1"/>
          </p:cNvSpPr>
          <p:nvPr>
            <p:ph type="pic" sz="quarter" idx="24"/>
          </p:nvPr>
        </p:nvSpPr>
        <p:spPr>
          <a:xfrm>
            <a:off x="6601968"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6" name="Picture Placeholder 31">
            <a:extLst>
              <a:ext uri="{FF2B5EF4-FFF2-40B4-BE49-F238E27FC236}">
                <a16:creationId xmlns:a16="http://schemas.microsoft.com/office/drawing/2014/main" id="{40E68EB8-B0D8-E5D4-CE19-45219E4D7038}"/>
              </a:ext>
            </a:extLst>
          </p:cNvPr>
          <p:cNvSpPr>
            <a:spLocks noGrp="1"/>
          </p:cNvSpPr>
          <p:nvPr>
            <p:ph type="pic" sz="quarter" idx="26"/>
          </p:nvPr>
        </p:nvSpPr>
        <p:spPr>
          <a:xfrm>
            <a:off x="9546336"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cxnSp>
        <p:nvCxnSpPr>
          <p:cNvPr id="17" name="Straight Connector 16">
            <a:extLst>
              <a:ext uri="{FF2B5EF4-FFF2-40B4-BE49-F238E27FC236}">
                <a16:creationId xmlns:a16="http://schemas.microsoft.com/office/drawing/2014/main" id="{0E26C148-CFEE-21C0-96F3-EBC299FD2285}"/>
              </a:ext>
            </a:extLst>
          </p:cNvPr>
          <p:cNvCxnSpPr>
            <a:cxnSpLocks/>
          </p:cNvCxnSpPr>
          <p:nvPr userDrawn="1"/>
        </p:nvCxnSpPr>
        <p:spPr>
          <a:xfrm>
            <a:off x="6585357" y="2355475"/>
            <a:ext cx="1925203"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5BFA673-0676-EDA2-B7AA-6FA05B486C17}"/>
              </a:ext>
            </a:extLst>
          </p:cNvPr>
          <p:cNvCxnSpPr>
            <a:cxnSpLocks/>
          </p:cNvCxnSpPr>
          <p:nvPr userDrawn="1"/>
        </p:nvCxnSpPr>
        <p:spPr>
          <a:xfrm>
            <a:off x="9628632" y="2361693"/>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5B0A4BB-506D-F90C-BF18-B86999FDC27A}"/>
              </a:ext>
            </a:extLst>
          </p:cNvPr>
          <p:cNvCxnSpPr>
            <a:cxnSpLocks/>
          </p:cNvCxnSpPr>
          <p:nvPr userDrawn="1"/>
        </p:nvCxnSpPr>
        <p:spPr>
          <a:xfrm>
            <a:off x="729735" y="235472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E4F1002-8ECA-FF8D-84D1-D74BB9C00127}"/>
              </a:ext>
            </a:extLst>
          </p:cNvPr>
          <p:cNvCxnSpPr>
            <a:cxnSpLocks/>
          </p:cNvCxnSpPr>
          <p:nvPr userDrawn="1"/>
        </p:nvCxnSpPr>
        <p:spPr>
          <a:xfrm>
            <a:off x="3672459" y="234911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9" name="Straight Connector 8">
            <a:extLst>
              <a:ext uri="{FF2B5EF4-FFF2-40B4-BE49-F238E27FC236}">
                <a16:creationId xmlns:a16="http://schemas.microsoft.com/office/drawing/2014/main" id="{C60493A2-A97C-AF3D-B912-358EF45F61BD}"/>
              </a:ext>
            </a:extLst>
          </p:cNvPr>
          <p:cNvCxnSpPr>
            <a:cxnSpLocks/>
          </p:cNvCxnSpPr>
          <p:nvPr userDrawn="1"/>
        </p:nvCxnSpPr>
        <p:spPr>
          <a:xfrm>
            <a:off x="3866404" y="929468"/>
            <a:ext cx="832559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35BFB79-CBB3-07C6-9054-B6A67EB74CD0}"/>
              </a:ext>
            </a:extLst>
          </p:cNvPr>
          <p:cNvCxnSpPr>
            <a:cxnSpLocks/>
          </p:cNvCxnSpPr>
          <p:nvPr userDrawn="1"/>
        </p:nvCxnSpPr>
        <p:spPr>
          <a:xfrm>
            <a:off x="0" y="39708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2D070E1-5B92-2362-47F1-B8BCB4EFFA4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6930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2039112" y="192024"/>
            <a:ext cx="8165592" cy="722376"/>
          </a:xfrm>
        </p:spPr>
        <p:txBody>
          <a:bodyPr/>
          <a:lstStyle>
            <a:lvl1pPr algn="ctr">
              <a:defRPr>
                <a:solidFill>
                  <a:schemeClr val="accent1"/>
                </a:solidFill>
              </a:defRPr>
            </a:lvl1pPr>
          </a:lstStyle>
          <a:p>
            <a:r>
              <a:rPr lang="en-US" dirty="0"/>
              <a:t>Click to edit Master title style</a:t>
            </a:r>
          </a:p>
        </p:txBody>
      </p:sp>
      <p:sp>
        <p:nvSpPr>
          <p:cNvPr id="32" name="Picture Placeholder 31">
            <a:extLst>
              <a:ext uri="{FF2B5EF4-FFF2-40B4-BE49-F238E27FC236}">
                <a16:creationId xmlns:a16="http://schemas.microsoft.com/office/drawing/2014/main" id="{87F13219-232C-C38C-7D86-D48FAC7D8270}"/>
              </a:ext>
            </a:extLst>
          </p:cNvPr>
          <p:cNvSpPr>
            <a:spLocks noGrp="1"/>
          </p:cNvSpPr>
          <p:nvPr>
            <p:ph type="pic" sz="quarter" idx="22"/>
          </p:nvPr>
        </p:nvSpPr>
        <p:spPr>
          <a:xfrm>
            <a:off x="1101852"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19" name="Text Placeholder 2">
            <a:extLst>
              <a:ext uri="{FF2B5EF4-FFF2-40B4-BE49-F238E27FC236}">
                <a16:creationId xmlns:a16="http://schemas.microsoft.com/office/drawing/2014/main" id="{CB1722C2-4C66-F8BA-B3DD-6199116EFB25}"/>
              </a:ext>
            </a:extLst>
          </p:cNvPr>
          <p:cNvSpPr>
            <a:spLocks noGrp="1"/>
          </p:cNvSpPr>
          <p:nvPr>
            <p:ph type="body" idx="1"/>
          </p:nvPr>
        </p:nvSpPr>
        <p:spPr>
          <a:xfrm>
            <a:off x="992124"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id="{68F906E4-47B1-BEE5-E30F-146C6869BF2D}"/>
              </a:ext>
            </a:extLst>
          </p:cNvPr>
          <p:cNvSpPr>
            <a:spLocks noGrp="1"/>
          </p:cNvSpPr>
          <p:nvPr>
            <p:ph type="body" idx="17"/>
          </p:nvPr>
        </p:nvSpPr>
        <p:spPr>
          <a:xfrm>
            <a:off x="1060704"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31">
            <a:extLst>
              <a:ext uri="{FF2B5EF4-FFF2-40B4-BE49-F238E27FC236}">
                <a16:creationId xmlns:a16="http://schemas.microsoft.com/office/drawing/2014/main" id="{19E34216-9950-3FAF-F3B8-AB91DE926287}"/>
              </a:ext>
            </a:extLst>
          </p:cNvPr>
          <p:cNvSpPr>
            <a:spLocks noGrp="1"/>
          </p:cNvSpPr>
          <p:nvPr>
            <p:ph type="pic" sz="quarter" idx="27"/>
          </p:nvPr>
        </p:nvSpPr>
        <p:spPr>
          <a:xfrm>
            <a:off x="1101852"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5" name="Text Placeholder 2">
            <a:extLst>
              <a:ext uri="{FF2B5EF4-FFF2-40B4-BE49-F238E27FC236}">
                <a16:creationId xmlns:a16="http://schemas.microsoft.com/office/drawing/2014/main" id="{C3F46F42-C5D7-B0CE-E3C5-46117B70A93B}"/>
              </a:ext>
            </a:extLst>
          </p:cNvPr>
          <p:cNvSpPr>
            <a:spLocks noGrp="1"/>
          </p:cNvSpPr>
          <p:nvPr>
            <p:ph type="body" idx="35"/>
          </p:nvPr>
        </p:nvSpPr>
        <p:spPr>
          <a:xfrm>
            <a:off x="978408"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Text Placeholder 2">
            <a:extLst>
              <a:ext uri="{FF2B5EF4-FFF2-40B4-BE49-F238E27FC236}">
                <a16:creationId xmlns:a16="http://schemas.microsoft.com/office/drawing/2014/main" id="{F01F58CE-C433-DC58-1D16-405DC2D82D88}"/>
              </a:ext>
            </a:extLst>
          </p:cNvPr>
          <p:cNvSpPr>
            <a:spLocks noGrp="1"/>
          </p:cNvSpPr>
          <p:nvPr>
            <p:ph type="body" idx="31"/>
          </p:nvPr>
        </p:nvSpPr>
        <p:spPr>
          <a:xfrm>
            <a:off x="1060704"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3" name="Picture Placeholder 31">
            <a:extLst>
              <a:ext uri="{FF2B5EF4-FFF2-40B4-BE49-F238E27FC236}">
                <a16:creationId xmlns:a16="http://schemas.microsoft.com/office/drawing/2014/main" id="{F8C639A8-0897-2015-9829-94E98335DF21}"/>
              </a:ext>
            </a:extLst>
          </p:cNvPr>
          <p:cNvSpPr>
            <a:spLocks noGrp="1"/>
          </p:cNvSpPr>
          <p:nvPr>
            <p:ph type="pic" sz="quarter" idx="23"/>
          </p:nvPr>
        </p:nvSpPr>
        <p:spPr>
          <a:xfrm>
            <a:off x="3962764"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1" name="Text Placeholder 2">
            <a:extLst>
              <a:ext uri="{FF2B5EF4-FFF2-40B4-BE49-F238E27FC236}">
                <a16:creationId xmlns:a16="http://schemas.microsoft.com/office/drawing/2014/main" id="{EEF857FA-9C5E-BED3-1ABB-A734EE39340B}"/>
              </a:ext>
            </a:extLst>
          </p:cNvPr>
          <p:cNvSpPr>
            <a:spLocks noGrp="1"/>
          </p:cNvSpPr>
          <p:nvPr>
            <p:ph type="body" idx="14"/>
          </p:nvPr>
        </p:nvSpPr>
        <p:spPr>
          <a:xfrm>
            <a:off x="3853036"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id="{5C6EFDC5-2080-3126-AB93-FB89817B2C28}"/>
              </a:ext>
            </a:extLst>
          </p:cNvPr>
          <p:cNvSpPr>
            <a:spLocks noGrp="1"/>
          </p:cNvSpPr>
          <p:nvPr>
            <p:ph type="body" idx="19"/>
          </p:nvPr>
        </p:nvSpPr>
        <p:spPr>
          <a:xfrm>
            <a:off x="3921616"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Picture Placeholder 31">
            <a:extLst>
              <a:ext uri="{FF2B5EF4-FFF2-40B4-BE49-F238E27FC236}">
                <a16:creationId xmlns:a16="http://schemas.microsoft.com/office/drawing/2014/main" id="{D8E671C2-9C83-AF2B-0C7A-D8CE14204636}"/>
              </a:ext>
            </a:extLst>
          </p:cNvPr>
          <p:cNvSpPr>
            <a:spLocks noGrp="1"/>
          </p:cNvSpPr>
          <p:nvPr>
            <p:ph type="pic" sz="quarter" idx="28"/>
          </p:nvPr>
        </p:nvSpPr>
        <p:spPr>
          <a:xfrm>
            <a:off x="3962764"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7" name="Text Placeholder 2">
            <a:extLst>
              <a:ext uri="{FF2B5EF4-FFF2-40B4-BE49-F238E27FC236}">
                <a16:creationId xmlns:a16="http://schemas.microsoft.com/office/drawing/2014/main" id="{1E0C8150-95EC-3B89-D427-0C4AD56ABB9E}"/>
              </a:ext>
            </a:extLst>
          </p:cNvPr>
          <p:cNvSpPr>
            <a:spLocks noGrp="1"/>
          </p:cNvSpPr>
          <p:nvPr>
            <p:ph type="body" idx="37"/>
          </p:nvPr>
        </p:nvSpPr>
        <p:spPr>
          <a:xfrm>
            <a:off x="3839320"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3" name="Text Placeholder 2">
            <a:extLst>
              <a:ext uri="{FF2B5EF4-FFF2-40B4-BE49-F238E27FC236}">
                <a16:creationId xmlns:a16="http://schemas.microsoft.com/office/drawing/2014/main" id="{8B6CA730-8E8F-2283-CFDB-358748B1ED30}"/>
              </a:ext>
            </a:extLst>
          </p:cNvPr>
          <p:cNvSpPr>
            <a:spLocks noGrp="1"/>
          </p:cNvSpPr>
          <p:nvPr>
            <p:ph type="body" idx="33"/>
          </p:nvPr>
        </p:nvSpPr>
        <p:spPr>
          <a:xfrm>
            <a:off x="3921616"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4" name="Picture Placeholder 31">
            <a:extLst>
              <a:ext uri="{FF2B5EF4-FFF2-40B4-BE49-F238E27FC236}">
                <a16:creationId xmlns:a16="http://schemas.microsoft.com/office/drawing/2014/main" id="{6CBA6ABC-D5D1-9758-59EA-8DE549CC612D}"/>
              </a:ext>
            </a:extLst>
          </p:cNvPr>
          <p:cNvSpPr>
            <a:spLocks noGrp="1"/>
          </p:cNvSpPr>
          <p:nvPr>
            <p:ph type="pic" sz="quarter" idx="24"/>
          </p:nvPr>
        </p:nvSpPr>
        <p:spPr>
          <a:xfrm>
            <a:off x="6841853"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2" name="Text Placeholder 2">
            <a:extLst>
              <a:ext uri="{FF2B5EF4-FFF2-40B4-BE49-F238E27FC236}">
                <a16:creationId xmlns:a16="http://schemas.microsoft.com/office/drawing/2014/main" id="{F990F14B-1D1F-AA8D-BB23-FA8F7EEF666B}"/>
              </a:ext>
            </a:extLst>
          </p:cNvPr>
          <p:cNvSpPr>
            <a:spLocks noGrp="1"/>
          </p:cNvSpPr>
          <p:nvPr>
            <p:ph type="body" idx="15"/>
          </p:nvPr>
        </p:nvSpPr>
        <p:spPr>
          <a:xfrm>
            <a:off x="6732125"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id="{D6CD9CDA-E122-F6EB-30B5-26D7E17771AB}"/>
              </a:ext>
            </a:extLst>
          </p:cNvPr>
          <p:cNvSpPr>
            <a:spLocks noGrp="1"/>
          </p:cNvSpPr>
          <p:nvPr>
            <p:ph type="body" idx="20"/>
          </p:nvPr>
        </p:nvSpPr>
        <p:spPr>
          <a:xfrm>
            <a:off x="6800705"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8" name="Picture Placeholder 31">
            <a:extLst>
              <a:ext uri="{FF2B5EF4-FFF2-40B4-BE49-F238E27FC236}">
                <a16:creationId xmlns:a16="http://schemas.microsoft.com/office/drawing/2014/main" id="{385AF281-7DED-566C-E62C-76BBF2A795A8}"/>
              </a:ext>
            </a:extLst>
          </p:cNvPr>
          <p:cNvSpPr>
            <a:spLocks noGrp="1"/>
          </p:cNvSpPr>
          <p:nvPr>
            <p:ph type="pic" sz="quarter" idx="29"/>
          </p:nvPr>
        </p:nvSpPr>
        <p:spPr>
          <a:xfrm>
            <a:off x="6841853"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8" name="Text Placeholder 2">
            <a:extLst>
              <a:ext uri="{FF2B5EF4-FFF2-40B4-BE49-F238E27FC236}">
                <a16:creationId xmlns:a16="http://schemas.microsoft.com/office/drawing/2014/main" id="{D1C2E707-78B6-51F1-8B2D-EA2147D58C21}"/>
              </a:ext>
            </a:extLst>
          </p:cNvPr>
          <p:cNvSpPr>
            <a:spLocks noGrp="1"/>
          </p:cNvSpPr>
          <p:nvPr>
            <p:ph type="body" idx="38"/>
          </p:nvPr>
        </p:nvSpPr>
        <p:spPr>
          <a:xfrm>
            <a:off x="6718409"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4" name="Text Placeholder 2">
            <a:extLst>
              <a:ext uri="{FF2B5EF4-FFF2-40B4-BE49-F238E27FC236}">
                <a16:creationId xmlns:a16="http://schemas.microsoft.com/office/drawing/2014/main" id="{9E91D85A-CBAB-980E-5BD9-3BCF8CEAC7EA}"/>
              </a:ext>
            </a:extLst>
          </p:cNvPr>
          <p:cNvSpPr>
            <a:spLocks noGrp="1"/>
          </p:cNvSpPr>
          <p:nvPr>
            <p:ph type="body" idx="34"/>
          </p:nvPr>
        </p:nvSpPr>
        <p:spPr>
          <a:xfrm>
            <a:off x="6800705"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Picture Placeholder 31">
            <a:extLst>
              <a:ext uri="{FF2B5EF4-FFF2-40B4-BE49-F238E27FC236}">
                <a16:creationId xmlns:a16="http://schemas.microsoft.com/office/drawing/2014/main" id="{40E68EB8-B0D8-E5D4-CE19-45219E4D7038}"/>
              </a:ext>
            </a:extLst>
          </p:cNvPr>
          <p:cNvSpPr>
            <a:spLocks noGrp="1"/>
          </p:cNvSpPr>
          <p:nvPr>
            <p:ph type="pic" sz="quarter" idx="26"/>
          </p:nvPr>
        </p:nvSpPr>
        <p:spPr>
          <a:xfrm>
            <a:off x="9685057"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0" name="Text Placeholder 4">
            <a:extLst>
              <a:ext uri="{FF2B5EF4-FFF2-40B4-BE49-F238E27FC236}">
                <a16:creationId xmlns:a16="http://schemas.microsoft.com/office/drawing/2014/main" id="{7D1D0610-E513-F5EA-0393-622F692CA0F2}"/>
              </a:ext>
            </a:extLst>
          </p:cNvPr>
          <p:cNvSpPr>
            <a:spLocks noGrp="1"/>
          </p:cNvSpPr>
          <p:nvPr>
            <p:ph type="body" sz="quarter" idx="3"/>
          </p:nvPr>
        </p:nvSpPr>
        <p:spPr>
          <a:xfrm>
            <a:off x="9575329"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id="{3BF37293-4E33-5570-29ED-04EB525DD199}"/>
              </a:ext>
            </a:extLst>
          </p:cNvPr>
          <p:cNvSpPr>
            <a:spLocks noGrp="1"/>
          </p:cNvSpPr>
          <p:nvPr>
            <p:ph type="body" sz="quarter" idx="18"/>
          </p:nvPr>
        </p:nvSpPr>
        <p:spPr>
          <a:xfrm>
            <a:off x="9643909"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0" name="Picture Placeholder 31">
            <a:extLst>
              <a:ext uri="{FF2B5EF4-FFF2-40B4-BE49-F238E27FC236}">
                <a16:creationId xmlns:a16="http://schemas.microsoft.com/office/drawing/2014/main" id="{5993608C-B818-3AD4-B4D3-28D2DF627D0D}"/>
              </a:ext>
            </a:extLst>
          </p:cNvPr>
          <p:cNvSpPr>
            <a:spLocks noGrp="1"/>
          </p:cNvSpPr>
          <p:nvPr>
            <p:ph type="pic" sz="quarter" idx="30"/>
          </p:nvPr>
        </p:nvSpPr>
        <p:spPr>
          <a:xfrm>
            <a:off x="9685057"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6" name="Text Placeholder 4">
            <a:extLst>
              <a:ext uri="{FF2B5EF4-FFF2-40B4-BE49-F238E27FC236}">
                <a16:creationId xmlns:a16="http://schemas.microsoft.com/office/drawing/2014/main" id="{0E307E95-A0E7-5F5C-DFF3-F33EF29FFC32}"/>
              </a:ext>
            </a:extLst>
          </p:cNvPr>
          <p:cNvSpPr>
            <a:spLocks noGrp="1"/>
          </p:cNvSpPr>
          <p:nvPr>
            <p:ph type="body" sz="quarter" idx="36"/>
          </p:nvPr>
        </p:nvSpPr>
        <p:spPr>
          <a:xfrm>
            <a:off x="9561613"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2" name="Text Placeholder 4">
            <a:extLst>
              <a:ext uri="{FF2B5EF4-FFF2-40B4-BE49-F238E27FC236}">
                <a16:creationId xmlns:a16="http://schemas.microsoft.com/office/drawing/2014/main" id="{93D6B271-D0F0-7CDA-BE9D-BD03B6C47BAB}"/>
              </a:ext>
            </a:extLst>
          </p:cNvPr>
          <p:cNvSpPr>
            <a:spLocks noGrp="1"/>
          </p:cNvSpPr>
          <p:nvPr>
            <p:ph type="body" sz="quarter" idx="32"/>
          </p:nvPr>
        </p:nvSpPr>
        <p:spPr>
          <a:xfrm>
            <a:off x="9643909"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7" name="Straight Connector 6">
            <a:extLst>
              <a:ext uri="{FF2B5EF4-FFF2-40B4-BE49-F238E27FC236}">
                <a16:creationId xmlns:a16="http://schemas.microsoft.com/office/drawing/2014/main" id="{BB211C01-E0D3-34B5-C635-7ED6C7C89E9C}"/>
              </a:ext>
            </a:extLst>
          </p:cNvPr>
          <p:cNvCxnSpPr>
            <a:cxnSpLocks/>
          </p:cNvCxnSpPr>
          <p:nvPr userDrawn="1"/>
        </p:nvCxnSpPr>
        <p:spPr>
          <a:xfrm>
            <a:off x="0" y="330022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D4CCE68-630E-A4CE-AF43-3FB81EADDF21}"/>
              </a:ext>
            </a:extLst>
          </p:cNvPr>
          <p:cNvCxnSpPr>
            <a:cxnSpLocks/>
          </p:cNvCxnSpPr>
          <p:nvPr userDrawn="1"/>
        </p:nvCxnSpPr>
        <p:spPr>
          <a:xfrm>
            <a:off x="398366" y="1042465"/>
            <a:ext cx="1139526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4CF9AA-8029-6D34-457C-9FC583E8DFD4}"/>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7E393C7-F0CA-6CFE-7A57-82D059DF9D96}"/>
              </a:ext>
            </a:extLst>
          </p:cNvPr>
          <p:cNvCxnSpPr>
            <a:cxnSpLocks/>
          </p:cNvCxnSpPr>
          <p:nvPr userDrawn="1"/>
        </p:nvCxnSpPr>
        <p:spPr>
          <a:xfrm>
            <a:off x="0" y="5915157"/>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972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941832" y="1005840"/>
            <a:ext cx="7187184" cy="4251960"/>
          </a:xfrm>
        </p:spPr>
        <p:txBody>
          <a:bodyPr anchor="b"/>
          <a:lstStyle>
            <a:lvl1pPr>
              <a:lnSpc>
                <a:spcPct val="100000"/>
              </a:lnSpc>
              <a:defRPr sz="5400"/>
            </a:lvl1pPr>
          </a:lstStyle>
          <a:p>
            <a:r>
              <a:rPr lang="en-US"/>
              <a:t>Click to edit Master title style</a:t>
            </a:r>
          </a:p>
        </p:txBody>
      </p:sp>
      <p:sp>
        <p:nvSpPr>
          <p:cNvPr id="19" name="Subtitle 2">
            <a:extLst>
              <a:ext uri="{FF2B5EF4-FFF2-40B4-BE49-F238E27FC236}">
                <a16:creationId xmlns:a16="http://schemas.microsoft.com/office/drawing/2014/main" id="{BE3754CA-7CD5-66C6-9A94-42B6D2AEC1C0}"/>
              </a:ext>
            </a:extLst>
          </p:cNvPr>
          <p:cNvSpPr>
            <a:spLocks noGrp="1"/>
          </p:cNvSpPr>
          <p:nvPr>
            <p:ph type="subTitle" idx="1"/>
          </p:nvPr>
        </p:nvSpPr>
        <p:spPr>
          <a:xfrm>
            <a:off x="941832" y="5312664"/>
            <a:ext cx="2889504" cy="365760"/>
          </a:xfrm>
          <a:solidFill>
            <a:schemeClr val="accent3"/>
          </a:solidFill>
        </p:spPr>
        <p:txBody>
          <a:bodyPr>
            <a:noAutofit/>
          </a:bodyPr>
          <a:lstStyle>
            <a:lvl1pPr marL="0" indent="0" algn="l">
              <a:buNone/>
              <a:defRPr sz="1800">
                <a:solidFill>
                  <a:schemeClr val="tx1"/>
                </a:solidFill>
                <a:latin typeface="Gill Sans Nova Light" panose="020B03020201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3" name="Picture Placeholder 22">
            <a:extLst>
              <a:ext uri="{FF2B5EF4-FFF2-40B4-BE49-F238E27FC236}">
                <a16:creationId xmlns:a16="http://schemas.microsoft.com/office/drawing/2014/main" id="{47150B01-E47B-1FE6-D289-46641618F640}"/>
              </a:ext>
            </a:extLst>
          </p:cNvPr>
          <p:cNvSpPr>
            <a:spLocks noGrp="1"/>
          </p:cNvSpPr>
          <p:nvPr>
            <p:ph type="pic" sz="quarter" idx="13"/>
          </p:nvPr>
        </p:nvSpPr>
        <p:spPr>
          <a:xfrm>
            <a:off x="8937714" y="1028362"/>
            <a:ext cx="2451100" cy="4800597"/>
          </a:xfrm>
          <a:ln w="15875">
            <a:solidFill>
              <a:schemeClr val="tx1"/>
            </a:solidFill>
          </a:ln>
        </p:spPr>
        <p:txBody>
          <a:bodyPr anchor="ctr"/>
          <a:lstStyle>
            <a:lvl1pPr marL="0" indent="0" algn="ctr">
              <a:buNone/>
              <a:defRPr sz="1800"/>
            </a:lvl1pPr>
          </a:lstStyle>
          <a:p>
            <a:endParaRPr lang="en-US" dirty="0"/>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tx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tx1"/>
                </a:solidFill>
              </a:defRPr>
            </a:lvl1pPr>
          </a:lstStyle>
          <a:p>
            <a:r>
              <a:rPr lang="en-US" dirty="0"/>
              <a:t>presentation title</a:t>
            </a:r>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tx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id="{52C5A325-67B4-EB21-61D9-11A62C1149D0}"/>
              </a:ext>
            </a:extLst>
          </p:cNvPr>
          <p:cNvCxnSpPr>
            <a:cxnSpLocks/>
          </p:cNvCxnSpPr>
          <p:nvPr userDrawn="1"/>
        </p:nvCxnSpPr>
        <p:spPr>
          <a:xfrm>
            <a:off x="0" y="395159"/>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966DF71-8DDC-0AE8-6067-6C8BDF66AEE6}"/>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D53E1C8-4CA4-75B1-C371-4A379986E7A8}"/>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74A3361-4A2D-2ED2-946A-46EA9B3FCC96}"/>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A1A3AD-F519-2787-F127-4698F8E5CA39}"/>
              </a:ext>
            </a:extLst>
          </p:cNvPr>
          <p:cNvCxnSpPr>
            <a:cxnSpLocks/>
          </p:cNvCxnSpPr>
          <p:nvPr userDrawn="1"/>
        </p:nvCxnSpPr>
        <p:spPr>
          <a:xfrm>
            <a:off x="0" y="5516519"/>
            <a:ext cx="914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65322AF-E7A0-773B-0886-72337FA4AC8E}"/>
              </a:ext>
            </a:extLst>
          </p:cNvPr>
          <p:cNvCxnSpPr>
            <a:cxnSpLocks/>
            <a:stCxn id="19" idx="3"/>
          </p:cNvCxnSpPr>
          <p:nvPr userDrawn="1"/>
        </p:nvCxnSpPr>
        <p:spPr>
          <a:xfrm>
            <a:off x="3831336" y="5495544"/>
            <a:ext cx="836066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44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ultiple conten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5CCC7076-FFA4-750E-431A-0BE2B1B6F2EB}"/>
              </a:ext>
            </a:extLst>
          </p:cNvPr>
          <p:cNvSpPr>
            <a:spLocks noGrp="1"/>
          </p:cNvSpPr>
          <p:nvPr>
            <p:ph type="pic" sz="quarter" idx="20"/>
          </p:nvPr>
        </p:nvSpPr>
        <p:spPr>
          <a:xfrm>
            <a:off x="547796" y="1652080"/>
            <a:ext cx="4406901" cy="3124681"/>
          </a:xfrm>
          <a:ln w="15875">
            <a:solidFill>
              <a:schemeClr val="tx1"/>
            </a:solidFill>
          </a:ln>
        </p:spPr>
        <p:txBody>
          <a:bodyPr anchor="ctr"/>
          <a:lstStyle>
            <a:lvl1pPr marL="0" indent="0" algn="ctr">
              <a:buNone/>
              <a:defRPr sz="1800"/>
            </a:lvl1pPr>
          </a:lstStyle>
          <a:p>
            <a:endParaRPr lang="en-US" dirty="0"/>
          </a:p>
        </p:txBody>
      </p:sp>
      <p:cxnSp>
        <p:nvCxnSpPr>
          <p:cNvPr id="9" name="Straight Connector 8">
            <a:extLst>
              <a:ext uri="{FF2B5EF4-FFF2-40B4-BE49-F238E27FC236}">
                <a16:creationId xmlns:a16="http://schemas.microsoft.com/office/drawing/2014/main" id="{EBF410FA-6919-A95F-E465-F3650BC704A5}"/>
              </a:ext>
            </a:extLst>
          </p:cNvPr>
          <p:cNvCxnSpPr>
            <a:cxnSpLocks/>
          </p:cNvCxnSpPr>
          <p:nvPr userDrawn="1"/>
        </p:nvCxnSpPr>
        <p:spPr>
          <a:xfrm>
            <a:off x="0" y="1037308"/>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56D016C-FD2C-0B4B-A727-8A7CAF4A9846}"/>
              </a:ext>
            </a:extLst>
          </p:cNvPr>
          <p:cNvCxnSpPr>
            <a:cxnSpLocks/>
          </p:cNvCxnSpPr>
          <p:nvPr userDrawn="1"/>
        </p:nvCxnSpPr>
        <p:spPr>
          <a:xfrm flipV="1">
            <a:off x="5476731" y="1037308"/>
            <a:ext cx="0" cy="540217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A79FE8F-AD7E-5CA6-4AC2-165DA0C9BEF5}"/>
              </a:ext>
            </a:extLst>
          </p:cNvPr>
          <p:cNvCxnSpPr>
            <a:cxnSpLocks/>
          </p:cNvCxnSpPr>
          <p:nvPr userDrawn="1"/>
        </p:nvCxnSpPr>
        <p:spPr>
          <a:xfrm flipV="1">
            <a:off x="8792556" y="1027906"/>
            <a:ext cx="0" cy="54115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1AA6A48-79F7-A000-AA19-3EB390EBAFAF}"/>
              </a:ext>
            </a:extLst>
          </p:cNvPr>
          <p:cNvCxnSpPr>
            <a:cxnSpLocks/>
          </p:cNvCxnSpPr>
          <p:nvPr userDrawn="1"/>
        </p:nvCxnSpPr>
        <p:spPr>
          <a:xfrm>
            <a:off x="5476731" y="3833413"/>
            <a:ext cx="671526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D2FB9E0-941D-A849-6C69-C8A3BDD784D2}"/>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467868" y="54864"/>
            <a:ext cx="11256264" cy="969264"/>
          </a:xfrm>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9023483"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29" name="Content Placeholder 2">
            <a:extLst>
              <a:ext uri="{FF2B5EF4-FFF2-40B4-BE49-F238E27FC236}">
                <a16:creationId xmlns:a16="http://schemas.microsoft.com/office/drawing/2014/main" id="{F9E7CC0C-0A82-6C16-C499-CE38E6A5E1A6}"/>
              </a:ext>
            </a:extLst>
          </p:cNvPr>
          <p:cNvSpPr>
            <a:spLocks noGrp="1"/>
          </p:cNvSpPr>
          <p:nvPr>
            <p:ph idx="13"/>
          </p:nvPr>
        </p:nvSpPr>
        <p:spPr>
          <a:xfrm>
            <a:off x="5634474"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1" name="Text Placeholder 30">
            <a:extLst>
              <a:ext uri="{FF2B5EF4-FFF2-40B4-BE49-F238E27FC236}">
                <a16:creationId xmlns:a16="http://schemas.microsoft.com/office/drawing/2014/main" id="{57CEC54D-1FD6-3F78-8B9D-D145F9B1C3F3}"/>
              </a:ext>
            </a:extLst>
          </p:cNvPr>
          <p:cNvSpPr>
            <a:spLocks noGrp="1"/>
          </p:cNvSpPr>
          <p:nvPr>
            <p:ph type="body" sz="quarter" idx="14"/>
          </p:nvPr>
        </p:nvSpPr>
        <p:spPr>
          <a:xfrm>
            <a:off x="5634474" y="1279472"/>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2" name="Text Placeholder 30">
            <a:extLst>
              <a:ext uri="{FF2B5EF4-FFF2-40B4-BE49-F238E27FC236}">
                <a16:creationId xmlns:a16="http://schemas.microsoft.com/office/drawing/2014/main" id="{A61EC6ED-86B0-89B9-F4F3-A17A7F150D11}"/>
              </a:ext>
            </a:extLst>
          </p:cNvPr>
          <p:cNvSpPr>
            <a:spLocks noGrp="1"/>
          </p:cNvSpPr>
          <p:nvPr>
            <p:ph type="body" sz="quarter" idx="15"/>
          </p:nvPr>
        </p:nvSpPr>
        <p:spPr>
          <a:xfrm>
            <a:off x="9023483" y="1278001"/>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3" name="Content Placeholder 2">
            <a:extLst>
              <a:ext uri="{FF2B5EF4-FFF2-40B4-BE49-F238E27FC236}">
                <a16:creationId xmlns:a16="http://schemas.microsoft.com/office/drawing/2014/main" id="{3D51AA82-3529-805D-5461-E1C5DC523EBF}"/>
              </a:ext>
            </a:extLst>
          </p:cNvPr>
          <p:cNvSpPr>
            <a:spLocks noGrp="1"/>
          </p:cNvSpPr>
          <p:nvPr>
            <p:ph idx="16"/>
          </p:nvPr>
        </p:nvSpPr>
        <p:spPr>
          <a:xfrm>
            <a:off x="9023483"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4" name="Content Placeholder 2">
            <a:extLst>
              <a:ext uri="{FF2B5EF4-FFF2-40B4-BE49-F238E27FC236}">
                <a16:creationId xmlns:a16="http://schemas.microsoft.com/office/drawing/2014/main" id="{52A58E13-B509-86DD-D9FA-FE6B76B706CE}"/>
              </a:ext>
            </a:extLst>
          </p:cNvPr>
          <p:cNvSpPr>
            <a:spLocks noGrp="1"/>
          </p:cNvSpPr>
          <p:nvPr>
            <p:ph idx="17"/>
          </p:nvPr>
        </p:nvSpPr>
        <p:spPr>
          <a:xfrm>
            <a:off x="5634474"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5" name="Text Placeholder 30">
            <a:extLst>
              <a:ext uri="{FF2B5EF4-FFF2-40B4-BE49-F238E27FC236}">
                <a16:creationId xmlns:a16="http://schemas.microsoft.com/office/drawing/2014/main" id="{D3275BA4-1A29-81A8-890F-A2019D6AD1A2}"/>
              </a:ext>
            </a:extLst>
          </p:cNvPr>
          <p:cNvSpPr>
            <a:spLocks noGrp="1"/>
          </p:cNvSpPr>
          <p:nvPr>
            <p:ph type="body" sz="quarter" idx="18"/>
          </p:nvPr>
        </p:nvSpPr>
        <p:spPr>
          <a:xfrm>
            <a:off x="5634474"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6" name="Text Placeholder 30">
            <a:extLst>
              <a:ext uri="{FF2B5EF4-FFF2-40B4-BE49-F238E27FC236}">
                <a16:creationId xmlns:a16="http://schemas.microsoft.com/office/drawing/2014/main" id="{97742C31-A952-F092-74D6-5D432DBE4955}"/>
              </a:ext>
            </a:extLst>
          </p:cNvPr>
          <p:cNvSpPr>
            <a:spLocks noGrp="1"/>
          </p:cNvSpPr>
          <p:nvPr>
            <p:ph type="body" sz="quarter" idx="19"/>
          </p:nvPr>
        </p:nvSpPr>
        <p:spPr>
          <a:xfrm>
            <a:off x="9023483"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1" name="Content Placeholder 2">
            <a:extLst>
              <a:ext uri="{FF2B5EF4-FFF2-40B4-BE49-F238E27FC236}">
                <a16:creationId xmlns:a16="http://schemas.microsoft.com/office/drawing/2014/main" id="{1AF03A42-3FAC-6EF4-3C19-01EADE20F3D9}"/>
              </a:ext>
            </a:extLst>
          </p:cNvPr>
          <p:cNvSpPr>
            <a:spLocks noGrp="1"/>
          </p:cNvSpPr>
          <p:nvPr>
            <p:ph idx="21"/>
          </p:nvPr>
        </p:nvSpPr>
        <p:spPr>
          <a:xfrm>
            <a:off x="1207008" y="5788152"/>
            <a:ext cx="3858768" cy="532461"/>
          </a:xfrm>
        </p:spPr>
        <p:txBody>
          <a:bodyPr/>
          <a:lstStyle>
            <a:lvl1pPr marL="0" indent="0">
              <a:lnSpc>
                <a:spcPct val="100000"/>
              </a:lnSpc>
              <a:spcBef>
                <a:spcPts val="0"/>
              </a:spcBef>
              <a:buNone/>
              <a:defRPr sz="1800"/>
            </a:lvl1pPr>
          </a:lstStyle>
          <a:p>
            <a:pPr lvl="0"/>
            <a:r>
              <a:rPr lang="en-US" dirty="0"/>
              <a:t>Click to edit Master text styles</a:t>
            </a:r>
          </a:p>
        </p:txBody>
      </p:sp>
      <p:sp>
        <p:nvSpPr>
          <p:cNvPr id="42" name="Text Placeholder 30">
            <a:extLst>
              <a:ext uri="{FF2B5EF4-FFF2-40B4-BE49-F238E27FC236}">
                <a16:creationId xmlns:a16="http://schemas.microsoft.com/office/drawing/2014/main" id="{D4A2DF13-0ACD-F5E4-200D-EF0469F75D0D}"/>
              </a:ext>
            </a:extLst>
          </p:cNvPr>
          <p:cNvSpPr>
            <a:spLocks noGrp="1"/>
          </p:cNvSpPr>
          <p:nvPr>
            <p:ph type="body" sz="quarter" idx="22"/>
          </p:nvPr>
        </p:nvSpPr>
        <p:spPr>
          <a:xfrm>
            <a:off x="1207008" y="5266944"/>
            <a:ext cx="3858768"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4" name="Text Placeholder 43">
            <a:extLst>
              <a:ext uri="{FF2B5EF4-FFF2-40B4-BE49-F238E27FC236}">
                <a16:creationId xmlns:a16="http://schemas.microsoft.com/office/drawing/2014/main" id="{7B805FCC-6D7A-F1CC-3B04-A84A068DBB1F}"/>
              </a:ext>
            </a:extLst>
          </p:cNvPr>
          <p:cNvSpPr>
            <a:spLocks noGrp="1"/>
          </p:cNvSpPr>
          <p:nvPr>
            <p:ph type="body" sz="quarter" idx="23" hasCustomPrompt="1"/>
          </p:nvPr>
        </p:nvSpPr>
        <p:spPr>
          <a:xfrm>
            <a:off x="11695176"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5" name="Text Placeholder 43">
            <a:extLst>
              <a:ext uri="{FF2B5EF4-FFF2-40B4-BE49-F238E27FC236}">
                <a16:creationId xmlns:a16="http://schemas.microsoft.com/office/drawing/2014/main" id="{FEE3F2FF-41FC-A05B-F6EB-A97A7D1B0644}"/>
              </a:ext>
            </a:extLst>
          </p:cNvPr>
          <p:cNvSpPr>
            <a:spLocks noGrp="1"/>
          </p:cNvSpPr>
          <p:nvPr>
            <p:ph type="body" sz="quarter" idx="24" hasCustomPrompt="1"/>
          </p:nvPr>
        </p:nvSpPr>
        <p:spPr>
          <a:xfrm>
            <a:off x="11695176"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6" name="Text Placeholder 43">
            <a:extLst>
              <a:ext uri="{FF2B5EF4-FFF2-40B4-BE49-F238E27FC236}">
                <a16:creationId xmlns:a16="http://schemas.microsoft.com/office/drawing/2014/main" id="{271E6249-39AB-A674-474B-129F0FC28F0A}"/>
              </a:ext>
            </a:extLst>
          </p:cNvPr>
          <p:cNvSpPr>
            <a:spLocks noGrp="1"/>
          </p:cNvSpPr>
          <p:nvPr>
            <p:ph type="body" sz="quarter" idx="25" hasCustomPrompt="1"/>
          </p:nvPr>
        </p:nvSpPr>
        <p:spPr>
          <a:xfrm>
            <a:off x="8293608"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7" name="Text Placeholder 43">
            <a:extLst>
              <a:ext uri="{FF2B5EF4-FFF2-40B4-BE49-F238E27FC236}">
                <a16:creationId xmlns:a16="http://schemas.microsoft.com/office/drawing/2014/main" id="{1743218C-8B3C-DC33-5CD2-D82FA77A522E}"/>
              </a:ext>
            </a:extLst>
          </p:cNvPr>
          <p:cNvSpPr>
            <a:spLocks noGrp="1"/>
          </p:cNvSpPr>
          <p:nvPr>
            <p:ph type="body" sz="quarter" idx="26" hasCustomPrompt="1"/>
          </p:nvPr>
        </p:nvSpPr>
        <p:spPr>
          <a:xfrm>
            <a:off x="8293608"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8" name="Text Placeholder 43">
            <a:extLst>
              <a:ext uri="{FF2B5EF4-FFF2-40B4-BE49-F238E27FC236}">
                <a16:creationId xmlns:a16="http://schemas.microsoft.com/office/drawing/2014/main" id="{6018CAD3-E7B7-16B7-5631-0C3F7C38C530}"/>
              </a:ext>
            </a:extLst>
          </p:cNvPr>
          <p:cNvSpPr>
            <a:spLocks noGrp="1"/>
          </p:cNvSpPr>
          <p:nvPr>
            <p:ph type="body" sz="quarter" idx="27" hasCustomPrompt="1"/>
          </p:nvPr>
        </p:nvSpPr>
        <p:spPr>
          <a:xfrm>
            <a:off x="548640" y="5330952"/>
            <a:ext cx="512064" cy="512064"/>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Tree>
    <p:extLst>
      <p:ext uri="{BB962C8B-B14F-4D97-AF65-F5344CB8AC3E}">
        <p14:creationId xmlns:p14="http://schemas.microsoft.com/office/powerpoint/2010/main" val="654059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D15AA5F-2C28-9886-0D00-5D18198ECEB4}"/>
              </a:ext>
            </a:extLst>
          </p:cNvPr>
          <p:cNvSpPr>
            <a:spLocks noGrp="1"/>
          </p:cNvSpPr>
          <p:nvPr>
            <p:ph type="dt" sz="half" idx="2"/>
          </p:nvPr>
        </p:nvSpPr>
        <p:spPr>
          <a:xfrm>
            <a:off x="10622471" y="6517634"/>
            <a:ext cx="950260"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r>
              <a:rPr lang="en-US"/>
              <a:t>20XX</a:t>
            </a:r>
            <a:endParaRPr lang="en-US" dirty="0"/>
          </a:p>
        </p:txBody>
      </p:sp>
      <p:sp>
        <p:nvSpPr>
          <p:cNvPr id="2" name="Title Placeholder 1">
            <a:extLst>
              <a:ext uri="{FF2B5EF4-FFF2-40B4-BE49-F238E27FC236}">
                <a16:creationId xmlns:a16="http://schemas.microsoft.com/office/drawing/2014/main" id="{03922ECB-9F56-BDF6-8792-01F55B2EA5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1B62B5B1-8D0B-68C6-B628-3FF8E5DCD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BEF9CC0-D93B-C416-BCCE-87441F99C058}"/>
              </a:ext>
            </a:extLst>
          </p:cNvPr>
          <p:cNvSpPr>
            <a:spLocks noGrp="1"/>
          </p:cNvSpPr>
          <p:nvPr>
            <p:ph type="sldNum" sz="quarter" idx="4"/>
          </p:nvPr>
        </p:nvSpPr>
        <p:spPr>
          <a:xfrm>
            <a:off x="616640" y="6517634"/>
            <a:ext cx="950258"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fld id="{84D792B7-0397-C047-AE12-1A03F7E3DC83}" type="slidenum">
              <a:rPr lang="en-US" smtClean="0"/>
              <a:pPr/>
              <a:t>‹#›</a:t>
            </a:fld>
            <a:endParaRPr lang="en-US" dirty="0"/>
          </a:p>
        </p:txBody>
      </p:sp>
      <p:sp>
        <p:nvSpPr>
          <p:cNvPr id="13" name="Footer Placeholder 4">
            <a:extLst>
              <a:ext uri="{FF2B5EF4-FFF2-40B4-BE49-F238E27FC236}">
                <a16:creationId xmlns:a16="http://schemas.microsoft.com/office/drawing/2014/main" id="{54253F60-8B31-6272-41B3-5C95D6A908C3}"/>
              </a:ext>
            </a:extLst>
          </p:cNvPr>
          <p:cNvSpPr>
            <a:spLocks noGrp="1"/>
          </p:cNvSpPr>
          <p:nvPr>
            <p:ph type="ftr" sz="quarter" idx="3"/>
          </p:nvPr>
        </p:nvSpPr>
        <p:spPr>
          <a:xfrm>
            <a:off x="4808250" y="6517634"/>
            <a:ext cx="2572870" cy="274320"/>
          </a:xfrm>
          <a:prstGeom prst="rect">
            <a:avLst/>
          </a:prstGeom>
        </p:spPr>
        <p:txBody>
          <a:bodyPr vert="horz" lIns="91440" tIns="45720" rIns="91440" bIns="45720" rtlCol="0" anchor="ctr">
            <a:noAutofit/>
          </a:bodyPr>
          <a:lstStyle>
            <a:lvl1pPr algn="ctr">
              <a:defRPr sz="1200" spc="300" baseline="0">
                <a:solidFill>
                  <a:schemeClr val="tx1"/>
                </a:solidFill>
                <a:latin typeface="Gill Sans Nova Light" panose="020B0302020104020203" pitchFamily="34" charset="0"/>
              </a:defRPr>
            </a:lvl1pPr>
          </a:lstStyle>
          <a:p>
            <a:r>
              <a:rPr lang="en-US"/>
              <a:t>presentation title</a:t>
            </a:r>
            <a:endParaRPr lang="en-US" dirty="0"/>
          </a:p>
        </p:txBody>
      </p:sp>
    </p:spTree>
    <p:extLst>
      <p:ext uri="{BB962C8B-B14F-4D97-AF65-F5344CB8AC3E}">
        <p14:creationId xmlns:p14="http://schemas.microsoft.com/office/powerpoint/2010/main" val="105320208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60" r:id="rId4"/>
    <p:sldLayoutId id="2147483670" r:id="rId5"/>
    <p:sldLayoutId id="2147483668" r:id="rId6"/>
    <p:sldLayoutId id="2147483669" r:id="rId7"/>
    <p:sldLayoutId id="2147483667" r:id="rId8"/>
    <p:sldLayoutId id="2147483666" r:id="rId9"/>
    <p:sldLayoutId id="2147483665" r:id="rId10"/>
    <p:sldLayoutId id="2147483653" r:id="rId11"/>
    <p:sldLayoutId id="2147483664" r:id="rId12"/>
    <p:sldLayoutId id="2147483671" r:id="rId13"/>
    <p:sldLayoutId id="2147483663" r:id="rId14"/>
    <p:sldLayoutId id="2147483662" r:id="rId15"/>
    <p:sldLayoutId id="2147483654" r:id="rId16"/>
    <p:sldLayoutId id="2147483655" r:id="rId17"/>
  </p:sldLayoutIdLst>
  <p:hf hdr="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83464" indent="-283464" algn="l" defTabSz="914400" rtl="0" eaLnBrk="1" latinLnBrk="0" hangingPunct="1">
        <a:lnSpc>
          <a:spcPct val="90000"/>
        </a:lnSpc>
        <a:spcBef>
          <a:spcPts val="1000"/>
        </a:spcBef>
        <a:buFont typeface="Wingdings" panose="05000000000000000000" pitchFamily="2" charset="2"/>
        <a:buChar char="§"/>
        <a:defRPr sz="2800" kern="1200">
          <a:solidFill>
            <a:schemeClr val="tx1"/>
          </a:solidFill>
          <a:latin typeface="+mn-lt"/>
          <a:ea typeface="+mn-ea"/>
          <a:cs typeface="+mn-cs"/>
        </a:defRPr>
      </a:lvl1pPr>
      <a:lvl2pPr marL="566928" indent="-283464"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2pPr>
      <a:lvl3pPr marL="850392" indent="-283464"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133856"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4pPr>
      <a:lvl5pPr marL="1417320"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hyperlink" Target="https://fest.ceaiitm.org/"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group of people posing for a photo&#10;&#10;AI-generated content may be incorrect.">
            <a:extLst>
              <a:ext uri="{FF2B5EF4-FFF2-40B4-BE49-F238E27FC236}">
                <a16:creationId xmlns:a16="http://schemas.microsoft.com/office/drawing/2014/main" id="{C260DAAE-F925-11DA-1392-452BA0DFE2E5}"/>
              </a:ext>
            </a:extLst>
          </p:cNvPr>
          <p:cNvPicPr>
            <a:picLocks noGrp="1" noChangeAspect="1"/>
          </p:cNvPicPr>
          <p:nvPr>
            <p:ph type="pic" sz="quarter" idx="10"/>
          </p:nvPr>
        </p:nvPicPr>
        <p:blipFill rotWithShape="1">
          <a:blip r:embed="rId2">
            <a:alphaModFix amt="50000"/>
          </a:blip>
          <a:srcRect t="15730"/>
          <a:stretch/>
        </p:blipFill>
        <p:spPr>
          <a:xfrm>
            <a:off x="20" y="1"/>
            <a:ext cx="12191980" cy="6857999"/>
          </a:xfrm>
          <a:prstGeom prst="rect">
            <a:avLst/>
          </a:prstGeom>
        </p:spPr>
      </p:pic>
      <p:sp>
        <p:nvSpPr>
          <p:cNvPr id="3" name="Title 2">
            <a:extLst>
              <a:ext uri="{FF2B5EF4-FFF2-40B4-BE49-F238E27FC236}">
                <a16:creationId xmlns:a16="http://schemas.microsoft.com/office/drawing/2014/main" id="{47B1341B-74CE-99E1-8A79-DB717AB6EAEF}"/>
              </a:ext>
            </a:extLst>
          </p:cNvPr>
          <p:cNvSpPr>
            <a:spLocks noGrp="1"/>
          </p:cNvSpPr>
          <p:nvPr>
            <p:ph type="ctr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Civil engineering</a:t>
            </a:r>
            <a:br>
              <a:rPr lang="en-US" sz="6000">
                <a:solidFill>
                  <a:srgbClr val="FFFFFF"/>
                </a:solidFill>
              </a:rPr>
            </a:br>
            <a:r>
              <a:rPr lang="en-US" sz="6000">
                <a:solidFill>
                  <a:srgbClr val="FFFFFF"/>
                </a:solidFill>
              </a:rPr>
              <a:t>association</a:t>
            </a:r>
            <a:br>
              <a:rPr lang="en-US" sz="6000">
                <a:solidFill>
                  <a:srgbClr val="FFFFFF"/>
                </a:solidFill>
              </a:rPr>
            </a:br>
            <a:r>
              <a:rPr lang="en-US" sz="6000">
                <a:solidFill>
                  <a:srgbClr val="FFFFFF"/>
                </a:solidFill>
              </a:rPr>
              <a:t>fest - 2025</a:t>
            </a:r>
          </a:p>
        </p:txBody>
      </p:sp>
      <p:sp>
        <p:nvSpPr>
          <p:cNvPr id="4" name="Subtitle 3">
            <a:extLst>
              <a:ext uri="{FF2B5EF4-FFF2-40B4-BE49-F238E27FC236}">
                <a16:creationId xmlns:a16="http://schemas.microsoft.com/office/drawing/2014/main" id="{D1867331-230D-9C0A-257F-D767A3E56A5E}"/>
              </a:ext>
            </a:extLst>
          </p:cNvPr>
          <p:cNvSpPr>
            <a:spLocks noGrp="1"/>
          </p:cNvSpPr>
          <p:nvPr>
            <p:ph type="subTitle" idx="1"/>
          </p:nvPr>
        </p:nvSpPr>
        <p:spPr>
          <a:xfrm>
            <a:off x="1524000" y="4159404"/>
            <a:ext cx="9144000" cy="1098395"/>
          </a:xfrm>
        </p:spPr>
        <p:txBody>
          <a:bodyPr vert="horz" lIns="91440" tIns="45720" rIns="91440" bIns="45720" rtlCol="0">
            <a:normAutofit/>
          </a:bodyPr>
          <a:lstStyle/>
          <a:p>
            <a:r>
              <a:rPr lang="en-US" sz="2400">
                <a:solidFill>
                  <a:srgbClr val="FFFFFF"/>
                </a:solidFill>
                <a:latin typeface="+mn-lt"/>
              </a:rPr>
              <a:t>DATE : 16.04.2025  VENUE: IIT MADRAS</a:t>
            </a:r>
          </a:p>
          <a:p>
            <a:endParaRPr lang="en-US" sz="2400">
              <a:solidFill>
                <a:srgbClr val="FFFFFF"/>
              </a:solidFill>
              <a:latin typeface="+mn-lt"/>
            </a:endParaRPr>
          </a:p>
        </p:txBody>
      </p:sp>
    </p:spTree>
    <p:extLst>
      <p:ext uri="{BB962C8B-B14F-4D97-AF65-F5344CB8AC3E}">
        <p14:creationId xmlns:p14="http://schemas.microsoft.com/office/powerpoint/2010/main" val="147962828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291A2-D086-8998-EEE1-A6C929E854AF}"/>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C4321507-6F2C-79F5-F16F-E68C426DBE6B}"/>
              </a:ext>
            </a:extLst>
          </p:cNvPr>
          <p:cNvSpPr>
            <a:spLocks noGrp="1"/>
          </p:cNvSpPr>
          <p:nvPr>
            <p:ph type="title"/>
          </p:nvPr>
        </p:nvSpPr>
        <p:spPr>
          <a:xfrm>
            <a:off x="6417733" y="785505"/>
            <a:ext cx="5291663" cy="1628775"/>
          </a:xfrm>
        </p:spPr>
        <p:txBody>
          <a:bodyPr vert="horz" lIns="91440" tIns="45720" rIns="91440" bIns="45720" rtlCol="0" anchor="b">
            <a:normAutofit/>
          </a:bodyPr>
          <a:lstStyle/>
          <a:p>
            <a:r>
              <a:rPr lang="en-US" dirty="0">
                <a:solidFill>
                  <a:schemeClr val="tx1"/>
                </a:solidFill>
                <a:ea typeface="+mj-lt"/>
                <a:cs typeface="+mj-lt"/>
              </a:rPr>
              <a:t>CONCRETE CHALLENGE</a:t>
            </a:r>
            <a:endParaRPr lang="en-US" dirty="0">
              <a:solidFill>
                <a:schemeClr val="tx1"/>
              </a:solidFill>
            </a:endParaRPr>
          </a:p>
          <a:p>
            <a:endParaRPr lang="en-US" dirty="0">
              <a:solidFill>
                <a:schemeClr val="tx1"/>
              </a:solidFill>
            </a:endParaRPr>
          </a:p>
        </p:txBody>
      </p:sp>
      <p:pic>
        <p:nvPicPr>
          <p:cNvPr id="6" name="Picture Placeholder 5" descr="A close-up of concrete blocks&#10;&#10;AI-generated content may be incorrect.">
            <a:extLst>
              <a:ext uri="{FF2B5EF4-FFF2-40B4-BE49-F238E27FC236}">
                <a16:creationId xmlns:a16="http://schemas.microsoft.com/office/drawing/2014/main" id="{F6DBE018-3FF3-CD7C-A9FB-49EE6DBC88B9}"/>
              </a:ext>
            </a:extLst>
          </p:cNvPr>
          <p:cNvPicPr>
            <a:picLocks noGrp="1" noChangeAspect="1"/>
          </p:cNvPicPr>
          <p:nvPr>
            <p:ph type="pic" sz="quarter" idx="13"/>
          </p:nvPr>
        </p:nvPicPr>
        <p:blipFill rotWithShape="1">
          <a:blip r:embed="rId2"/>
          <a:srcRect l="30492" r="3049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11" name="Slide Number Placeholder 10">
            <a:extLst>
              <a:ext uri="{FF2B5EF4-FFF2-40B4-BE49-F238E27FC236}">
                <a16:creationId xmlns:a16="http://schemas.microsoft.com/office/drawing/2014/main" id="{81C17D24-C52D-90E3-7BAD-D4A9EBA549CF}"/>
              </a:ext>
            </a:extLst>
          </p:cNvPr>
          <p:cNvSpPr>
            <a:spLocks noGrp="1"/>
          </p:cNvSpPr>
          <p:nvPr>
            <p:ph type="sldNum" sz="quarter" idx="12"/>
          </p:nvPr>
        </p:nvSpPr>
        <p:spPr>
          <a:xfrm>
            <a:off x="481013" y="6356350"/>
            <a:ext cx="685800" cy="365125"/>
          </a:xfrm>
        </p:spPr>
        <p:txBody>
          <a:bodyPr vert="horz" lIns="91440" tIns="45720" rIns="91440" bIns="45720" rtlCol="0" anchor="ctr">
            <a:normAutofit/>
          </a:bodyPr>
          <a:lstStyle/>
          <a:p>
            <a:pPr>
              <a:spcAft>
                <a:spcPts val="600"/>
              </a:spcAft>
              <a:defRPr/>
            </a:pPr>
            <a:fld id="{84D792B7-0397-C047-AE12-1A03F7E3DC83}" type="slidenum">
              <a:rPr lang="en-US" spc="0">
                <a:solidFill>
                  <a:srgbClr val="FFFFFF"/>
                </a:solidFill>
                <a:latin typeface="Calibri" panose="020F0502020204030204"/>
              </a:rPr>
              <a:pPr>
                <a:spcAft>
                  <a:spcPts val="600"/>
                </a:spcAft>
                <a:defRPr/>
              </a:pPr>
              <a:t>10</a:t>
            </a:fld>
            <a:endParaRPr lang="en-US" spc="0">
              <a:solidFill>
                <a:srgbClr val="FFFFFF"/>
              </a:solidFill>
              <a:latin typeface="Calibri" panose="020F0502020204030204"/>
            </a:endParaRPr>
          </a:p>
        </p:txBody>
      </p:sp>
      <p:sp>
        <p:nvSpPr>
          <p:cNvPr id="9" name="Date Placeholder 8">
            <a:extLst>
              <a:ext uri="{FF2B5EF4-FFF2-40B4-BE49-F238E27FC236}">
                <a16:creationId xmlns:a16="http://schemas.microsoft.com/office/drawing/2014/main" id="{78201313-49F3-6A98-84C4-C098B0ABA63B}"/>
              </a:ext>
            </a:extLst>
          </p:cNvPr>
          <p:cNvSpPr>
            <a:spLocks noGrp="1"/>
          </p:cNvSpPr>
          <p:nvPr>
            <p:ph type="dt" sz="half" idx="10"/>
          </p:nvPr>
        </p:nvSpPr>
        <p:spPr>
          <a:xfrm>
            <a:off x="1230789" y="6356350"/>
            <a:ext cx="2526347"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5" name="Content Placeholder 4">
            <a:extLst>
              <a:ext uri="{FF2B5EF4-FFF2-40B4-BE49-F238E27FC236}">
                <a16:creationId xmlns:a16="http://schemas.microsoft.com/office/drawing/2014/main" id="{3ACA0084-F524-04DD-D2CA-F902A1078254}"/>
              </a:ext>
            </a:extLst>
          </p:cNvPr>
          <p:cNvSpPr>
            <a:spLocks noGrp="1"/>
          </p:cNvSpPr>
          <p:nvPr>
            <p:ph idx="1"/>
          </p:nvPr>
        </p:nvSpPr>
        <p:spPr>
          <a:xfrm>
            <a:off x="6417734" y="2414487"/>
            <a:ext cx="5291663" cy="3752849"/>
          </a:xfrm>
        </p:spPr>
        <p:txBody>
          <a:bodyPr vert="horz" lIns="91440" tIns="45720" rIns="91440" bIns="45720" rtlCol="0" anchor="t">
            <a:normAutofit/>
          </a:bodyPr>
          <a:lstStyle/>
          <a:p>
            <a:pPr marL="285750" indent="-285750">
              <a:buFont typeface="Arial" panose="05000000000000000000" pitchFamily="2" charset="2"/>
              <a:buChar char="•"/>
            </a:pPr>
            <a:r>
              <a:rPr lang="en-US" sz="1400" dirty="0">
                <a:solidFill>
                  <a:schemeClr val="tx1"/>
                </a:solidFill>
                <a:ea typeface="+mn-lt"/>
                <a:cs typeface="+mn-lt"/>
              </a:rPr>
              <a:t>OPTIMIZATION OF CONCRETE MIX DESIGN THROUGH MECHANICAL AND SUSTAINABILITY PARAMETERS USING CRUMB RUBBER</a:t>
            </a:r>
            <a:endParaRPr lang="en-US" dirty="0">
              <a:solidFill>
                <a:schemeClr val="tx1"/>
              </a:solidFill>
              <a:ea typeface="+mn-lt"/>
              <a:cs typeface="+mn-lt"/>
            </a:endParaRPr>
          </a:p>
          <a:p>
            <a:pPr marL="285750" indent="-285750">
              <a:buFont typeface="Arial" panose="05000000000000000000" pitchFamily="2" charset="2"/>
              <a:buChar char="•"/>
            </a:pPr>
            <a:r>
              <a:rPr lang="en-US" sz="1400" dirty="0">
                <a:solidFill>
                  <a:schemeClr val="tx1"/>
                </a:solidFill>
                <a:ea typeface="+mn-lt"/>
                <a:cs typeface="+mn-lt"/>
              </a:rPr>
              <a:t> This event invites participants to explore the process of incorporating crumb rubber into concrete, an innovative approach that not only strengthens the material but also reduces waste. </a:t>
            </a:r>
            <a:endParaRPr lang="en-US" dirty="0">
              <a:solidFill>
                <a:schemeClr val="tx1"/>
              </a:solidFill>
              <a:ea typeface="+mn-lt"/>
              <a:cs typeface="+mn-lt"/>
            </a:endParaRPr>
          </a:p>
          <a:p>
            <a:pPr marL="285750" indent="-285750">
              <a:buFont typeface="Arial" panose="05000000000000000000" pitchFamily="2" charset="2"/>
              <a:buChar char="•"/>
            </a:pPr>
            <a:r>
              <a:rPr lang="en-US" sz="1400" dirty="0">
                <a:solidFill>
                  <a:schemeClr val="tx1"/>
                </a:solidFill>
                <a:ea typeface="+mn-lt"/>
                <a:cs typeface="+mn-lt"/>
              </a:rPr>
              <a:t>Throughout the event, you'll get to mix, mold, and test your very own concrete cubes, infused with recycled rubber to create a more resilient, eco-friendly product. </a:t>
            </a:r>
            <a:endParaRPr lang="en-US" dirty="0">
              <a:solidFill>
                <a:schemeClr val="tx1"/>
              </a:solidFill>
              <a:ea typeface="+mn-lt"/>
              <a:cs typeface="+mn-lt"/>
            </a:endParaRPr>
          </a:p>
          <a:p>
            <a:pPr marL="285750" indent="-285750">
              <a:buFont typeface="Arial" panose="05000000000000000000" pitchFamily="2" charset="2"/>
              <a:buChar char="•"/>
            </a:pPr>
            <a:r>
              <a:rPr lang="en-US" sz="1400" dirty="0">
                <a:solidFill>
                  <a:schemeClr val="tx1"/>
                </a:solidFill>
                <a:ea typeface="+mn-lt"/>
                <a:cs typeface="+mn-lt"/>
              </a:rPr>
              <a:t>This event will showcase the numerous advantages of using crumb rubber, such as improved durability, enhanced flexibility, and a reduction in environmental impact</a:t>
            </a:r>
            <a:endParaRPr lang="en-US">
              <a:solidFill>
                <a:schemeClr val="tx1"/>
              </a:solidFill>
            </a:endParaRPr>
          </a:p>
          <a:p>
            <a:pPr>
              <a:lnSpc>
                <a:spcPct val="90000"/>
              </a:lnSpc>
            </a:pPr>
            <a:endParaRPr lang="en-US" sz="1400" dirty="0">
              <a:solidFill>
                <a:schemeClr val="tx1"/>
              </a:solidFill>
            </a:endParaRPr>
          </a:p>
          <a:p>
            <a:pPr marL="171450"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p:txBody>
      </p:sp>
    </p:spTree>
    <p:extLst>
      <p:ext uri="{BB962C8B-B14F-4D97-AF65-F5344CB8AC3E}">
        <p14:creationId xmlns:p14="http://schemas.microsoft.com/office/powerpoint/2010/main" val="362590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80527-296B-7F7B-DA26-657CFAAE2FAA}"/>
            </a:ext>
          </a:extLst>
        </p:cNvPr>
        <p:cNvGrpSpPr/>
        <p:nvPr/>
      </p:nvGrpSpPr>
      <p:grpSpPr>
        <a:xfrm>
          <a:off x="0" y="0"/>
          <a:ext cx="0" cy="0"/>
          <a:chOff x="0" y="0"/>
          <a:chExt cx="0" cy="0"/>
        </a:xfrm>
      </p:grpSpPr>
      <p:pic>
        <p:nvPicPr>
          <p:cNvPr id="6" name="Picture Placeholder 5" descr="A row of white marble pillars">
            <a:extLst>
              <a:ext uri="{FF2B5EF4-FFF2-40B4-BE49-F238E27FC236}">
                <a16:creationId xmlns:a16="http://schemas.microsoft.com/office/drawing/2014/main" id="{1123822B-4F6D-801D-4582-1044BE4B6BF7}"/>
              </a:ext>
            </a:extLst>
          </p:cNvPr>
          <p:cNvPicPr>
            <a:picLocks noGrp="1" noChangeAspect="1"/>
          </p:cNvPicPr>
          <p:nvPr>
            <p:ph type="pic" sz="quarter" idx="10"/>
          </p:nvPr>
        </p:nvPicPr>
        <p:blipFill rotWithShape="1">
          <a:blip r:embed="rId2">
            <a:extLst>
              <a:ext uri="{BEBA8EAE-BF5A-486C-A8C5-ECC9F3942E4B}">
                <a14:imgProps xmlns:a14="http://schemas.microsoft.com/office/drawing/2010/main">
                  <a14:imgLayer r:embed="rId3">
                    <a14:imgEffect>
                      <a14:colorTemperature colorTemp="7980"/>
                    </a14:imgEffect>
                    <a14:imgEffect>
                      <a14:saturation sat="45000"/>
                    </a14:imgEffect>
                    <a14:imgEffect>
                      <a14:brightnessContrast bright="-67000" contrast="-41000"/>
                    </a14:imgEffect>
                  </a14:imgLayer>
                </a14:imgProps>
              </a:ext>
            </a:extLst>
          </a:blip>
          <a:srcRect/>
          <a:stretch/>
        </p:blipFill>
        <p:spPr/>
      </p:pic>
      <p:sp>
        <p:nvSpPr>
          <p:cNvPr id="3" name="Title 2">
            <a:extLst>
              <a:ext uri="{FF2B5EF4-FFF2-40B4-BE49-F238E27FC236}">
                <a16:creationId xmlns:a16="http://schemas.microsoft.com/office/drawing/2014/main" id="{85F39F91-B7E9-33CB-60A5-23002D6A65F1}"/>
              </a:ext>
            </a:extLst>
          </p:cNvPr>
          <p:cNvSpPr>
            <a:spLocks noGrp="1"/>
          </p:cNvSpPr>
          <p:nvPr>
            <p:ph type="title"/>
          </p:nvPr>
        </p:nvSpPr>
        <p:spPr/>
        <p:txBody>
          <a:bodyPr/>
          <a:lstStyle/>
          <a:p>
            <a:pPr algn="ctr"/>
            <a:r>
              <a:rPr lang="en-US" dirty="0"/>
              <a:t>PRESENTATION</a:t>
            </a:r>
          </a:p>
        </p:txBody>
      </p:sp>
      <p:cxnSp>
        <p:nvCxnSpPr>
          <p:cNvPr id="8" name="Straight Connector 7">
            <a:extLst>
              <a:ext uri="{FF2B5EF4-FFF2-40B4-BE49-F238E27FC236}">
                <a16:creationId xmlns:a16="http://schemas.microsoft.com/office/drawing/2014/main" id="{E95A0365-B224-126E-CD63-A0092658558A}"/>
              </a:ext>
              <a:ext uri="{C183D7F6-B498-43B3-948B-1728B52AA6E4}">
                <adec:decorative xmlns:adec="http://schemas.microsoft.com/office/drawing/2017/decorative" val="1"/>
              </a:ext>
            </a:extLst>
          </p:cNvPr>
          <p:cNvCxnSpPr>
            <a:cxnSpLocks/>
          </p:cNvCxnSpPr>
          <p:nvPr/>
        </p:nvCxnSpPr>
        <p:spPr>
          <a:xfrm>
            <a:off x="-12700" y="5282777"/>
            <a:ext cx="653547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D2282F-EAFA-E39B-2814-8D4ECF94854E}"/>
              </a:ext>
              <a:ext uri="{C183D7F6-B498-43B3-948B-1728B52AA6E4}">
                <adec:decorative xmlns:adec="http://schemas.microsoft.com/office/drawing/2017/decorative" val="1"/>
              </a:ext>
            </a:extLst>
          </p:cNvPr>
          <p:cNvCxnSpPr>
            <a:cxnSpLocks/>
          </p:cNvCxnSpPr>
          <p:nvPr/>
        </p:nvCxnSpPr>
        <p:spPr>
          <a:xfrm>
            <a:off x="9696893" y="5282777"/>
            <a:ext cx="249510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 Placeholder 4">
            <a:extLst>
              <a:ext uri="{FF2B5EF4-FFF2-40B4-BE49-F238E27FC236}">
                <a16:creationId xmlns:a16="http://schemas.microsoft.com/office/drawing/2014/main" id="{A7A6AB47-00BC-46CD-033C-03AEF0B190DF}"/>
              </a:ext>
            </a:extLst>
          </p:cNvPr>
          <p:cNvSpPr>
            <a:spLocks noGrp="1"/>
          </p:cNvSpPr>
          <p:nvPr>
            <p:ph type="body" idx="1"/>
          </p:nvPr>
        </p:nvSpPr>
        <p:spPr/>
        <p:txBody>
          <a:bodyPr vert="horz" lIns="91440" tIns="45720" rIns="91440" bIns="45720" rtlCol="0" anchor="t">
            <a:noAutofit/>
          </a:bodyPr>
          <a:lstStyle/>
          <a:p>
            <a:r>
              <a:rPr lang="en-US" dirty="0"/>
              <a:t>CEA FEST 2025</a:t>
            </a:r>
          </a:p>
        </p:txBody>
      </p:sp>
    </p:spTree>
    <p:extLst>
      <p:ext uri="{BB962C8B-B14F-4D97-AF65-F5344CB8AC3E}">
        <p14:creationId xmlns:p14="http://schemas.microsoft.com/office/powerpoint/2010/main" val="1436066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7226A2-8067-60BD-E359-B98C8E5B122E}"/>
            </a:ext>
          </a:extLst>
        </p:cNvPr>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Rectangle 84">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6" name="Picture Placeholder 5" descr="A person standing in front of a group of students&#10;&#10;AI-generated content may be incorrect.">
            <a:extLst>
              <a:ext uri="{FF2B5EF4-FFF2-40B4-BE49-F238E27FC236}">
                <a16:creationId xmlns:a16="http://schemas.microsoft.com/office/drawing/2014/main" id="{69E934CA-FEBF-014E-8922-909AA5B474B2}"/>
              </a:ext>
            </a:extLst>
          </p:cNvPr>
          <p:cNvPicPr>
            <a:picLocks noGrp="1" noChangeAspect="1"/>
          </p:cNvPicPr>
          <p:nvPr>
            <p:ph type="pic" sz="quarter" idx="13"/>
          </p:nvPr>
        </p:nvPicPr>
        <p:blipFill rotWithShape="1">
          <a:blip r:embed="rId2">
            <a:alphaModFix amt="60000"/>
          </a:blip>
          <a:srcRect t="7061" b="7061"/>
          <a:stretch/>
        </p:blipFill>
        <p:spPr>
          <a:xfrm>
            <a:off x="-1" y="10"/>
            <a:ext cx="12192001" cy="6857990"/>
          </a:xfrm>
          <a:prstGeom prst="rect">
            <a:avLst/>
          </a:prstGeom>
        </p:spPr>
      </p:pic>
      <p:sp>
        <p:nvSpPr>
          <p:cNvPr id="8" name="Title 7">
            <a:extLst>
              <a:ext uri="{FF2B5EF4-FFF2-40B4-BE49-F238E27FC236}">
                <a16:creationId xmlns:a16="http://schemas.microsoft.com/office/drawing/2014/main" id="{FD361B62-1232-4346-C4B2-F1A95A43A30B}"/>
              </a:ext>
            </a:extLst>
          </p:cNvPr>
          <p:cNvSpPr>
            <a:spLocks noGrp="1"/>
          </p:cNvSpPr>
          <p:nvPr>
            <p:ph type="title"/>
          </p:nvPr>
        </p:nvSpPr>
        <p:spPr>
          <a:xfrm>
            <a:off x="887361" y="-1071278"/>
            <a:ext cx="8313875" cy="5571899"/>
          </a:xfrm>
        </p:spPr>
        <p:txBody>
          <a:bodyPr vert="horz" lIns="91440" tIns="45720" rIns="91440" bIns="45720" rtlCol="0" anchor="ctr">
            <a:normAutofit/>
          </a:bodyPr>
          <a:lstStyle/>
          <a:p>
            <a:r>
              <a:rPr lang="en-US" sz="4400">
                <a:solidFill>
                  <a:srgbClr val="FFFFFF"/>
                </a:solidFill>
              </a:rPr>
              <a:t>1) POTENTIAL PROFESSOR:</a:t>
            </a:r>
          </a:p>
        </p:txBody>
      </p:sp>
      <p:sp>
        <p:nvSpPr>
          <p:cNvPr id="5" name="Content Placeholder 4">
            <a:extLst>
              <a:ext uri="{FF2B5EF4-FFF2-40B4-BE49-F238E27FC236}">
                <a16:creationId xmlns:a16="http://schemas.microsoft.com/office/drawing/2014/main" id="{5451B1D2-608B-8AD5-28BE-3E65346159F1}"/>
              </a:ext>
            </a:extLst>
          </p:cNvPr>
          <p:cNvSpPr>
            <a:spLocks noGrp="1"/>
          </p:cNvSpPr>
          <p:nvPr>
            <p:ph idx="1"/>
          </p:nvPr>
        </p:nvSpPr>
        <p:spPr>
          <a:xfrm>
            <a:off x="2520569" y="1270028"/>
            <a:ext cx="7893020" cy="5590334"/>
          </a:xfrm>
        </p:spPr>
        <p:txBody>
          <a:bodyPr vert="horz" lIns="91440" tIns="45720" rIns="91440" bIns="45720" rtlCol="0" anchor="ctr">
            <a:normAutofit/>
          </a:bodyPr>
          <a:lstStyle/>
          <a:p>
            <a:pPr marL="285750" indent="-228600">
              <a:lnSpc>
                <a:spcPct val="90000"/>
              </a:lnSpc>
              <a:buFont typeface="Arial" panose="020B0604020202020204" pitchFamily="34" charset="0"/>
              <a:buChar char="•"/>
            </a:pPr>
            <a:r>
              <a:rPr lang="en-US" sz="2000">
                <a:solidFill>
                  <a:srgbClr val="FFFFFF"/>
                </a:solidFill>
              </a:rPr>
              <a:t>The "Potential Professor" event is a unique opportunity for students passionate about teaching to showcase their skills and receive valuable feedback from highly experienced professors. </a:t>
            </a:r>
          </a:p>
          <a:p>
            <a:pPr marL="285750" indent="-228600">
              <a:lnSpc>
                <a:spcPct val="90000"/>
              </a:lnSpc>
              <a:buFont typeface="Arial" panose="020B0604020202020204" pitchFamily="34" charset="0"/>
              <a:buChar char="•"/>
            </a:pPr>
            <a:r>
              <a:rPr lang="en-US" sz="2000">
                <a:solidFill>
                  <a:srgbClr val="FFFFFF"/>
                </a:solidFill>
              </a:rPr>
              <a:t>This event aims to create a platform for aspiring educators to gain practical experience and refine their teaching methods.</a:t>
            </a:r>
          </a:p>
          <a:p>
            <a:pPr marL="171450" indent="-228600">
              <a:lnSpc>
                <a:spcPct val="90000"/>
              </a:lnSpc>
              <a:buFont typeface="Arial" panose="020B0604020202020204" pitchFamily="34" charset="0"/>
              <a:buChar char="•"/>
            </a:pPr>
            <a:endParaRPr lang="en-US" sz="2000">
              <a:solidFill>
                <a:srgbClr val="FFFFFF"/>
              </a:solidFill>
            </a:endParaRPr>
          </a:p>
          <a:p>
            <a:pPr indent="-228600">
              <a:lnSpc>
                <a:spcPct val="90000"/>
              </a:lnSpc>
              <a:buFont typeface="Arial" panose="020B0604020202020204" pitchFamily="34" charset="0"/>
              <a:buChar char="•"/>
            </a:pPr>
            <a:endParaRPr lang="en-US" sz="2000">
              <a:solidFill>
                <a:srgbClr val="FFFFFF"/>
              </a:solidFill>
            </a:endParaRPr>
          </a:p>
          <a:p>
            <a:pPr indent="-228600">
              <a:lnSpc>
                <a:spcPct val="90000"/>
              </a:lnSpc>
              <a:buFont typeface="Arial" panose="020B0604020202020204" pitchFamily="34" charset="0"/>
              <a:buChar char="•"/>
            </a:pPr>
            <a:endParaRPr lang="en-US" sz="2000">
              <a:solidFill>
                <a:srgbClr val="FFFFFF"/>
              </a:solidFill>
            </a:endParaRPr>
          </a:p>
          <a:p>
            <a:pPr indent="-228600">
              <a:lnSpc>
                <a:spcPct val="90000"/>
              </a:lnSpc>
              <a:buFont typeface="Arial" panose="020B0604020202020204" pitchFamily="34" charset="0"/>
              <a:buChar char="•"/>
            </a:pPr>
            <a:endParaRPr lang="en-US" sz="2000">
              <a:solidFill>
                <a:srgbClr val="FFFFFF"/>
              </a:solidFill>
            </a:endParaRPr>
          </a:p>
        </p:txBody>
      </p:sp>
      <p:sp>
        <p:nvSpPr>
          <p:cNvPr id="9" name="Date Placeholder 8">
            <a:extLst>
              <a:ext uri="{FF2B5EF4-FFF2-40B4-BE49-F238E27FC236}">
                <a16:creationId xmlns:a16="http://schemas.microsoft.com/office/drawing/2014/main" id="{32E2A049-B2EE-A4B8-DA1A-C630ACCD1FF8}"/>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BD4D1FD3-14DE-5BC4-57B2-F97DDB26A49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12</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2515994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89F2E-5312-153A-C962-7F0071C91F28}"/>
            </a:ext>
          </a:extLst>
        </p:cNvPr>
        <p:cNvGrpSpPr/>
        <p:nvPr/>
      </p:nvGrpSpPr>
      <p:grpSpPr>
        <a:xfrm>
          <a:off x="0" y="0"/>
          <a:ext cx="0" cy="0"/>
          <a:chOff x="0" y="0"/>
          <a:chExt cx="0" cy="0"/>
        </a:xfrm>
      </p:grpSpPr>
      <p:sp>
        <p:nvSpPr>
          <p:cNvPr id="83"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Placeholder 5" descr="A person giving a presentation to a group of people&#10;&#10;AI-generated content may be incorrect.">
            <a:extLst>
              <a:ext uri="{FF2B5EF4-FFF2-40B4-BE49-F238E27FC236}">
                <a16:creationId xmlns:a16="http://schemas.microsoft.com/office/drawing/2014/main" id="{1F2A36D1-0EB5-9EA3-C893-7F2D633C0E76}"/>
              </a:ext>
            </a:extLst>
          </p:cNvPr>
          <p:cNvPicPr>
            <a:picLocks noGrp="1" noChangeAspect="1"/>
          </p:cNvPicPr>
          <p:nvPr>
            <p:ph type="pic" sz="quarter" idx="13"/>
          </p:nvPr>
        </p:nvPicPr>
        <p:blipFill rotWithShape="1">
          <a:blip r:embed="rId2">
            <a:alphaModFix amt="55000"/>
          </a:blip>
          <a:srcRect t="7865" b="7865"/>
          <a:stretch/>
        </p:blipFill>
        <p:spPr>
          <a:xfrm>
            <a:off x="20" y="-9107"/>
            <a:ext cx="12191980" cy="6858000"/>
          </a:xfrm>
          <a:prstGeom prst="rect">
            <a:avLst/>
          </a:prstGeom>
        </p:spPr>
      </p:pic>
      <p:sp>
        <p:nvSpPr>
          <p:cNvPr id="8" name="Title 7">
            <a:extLst>
              <a:ext uri="{FF2B5EF4-FFF2-40B4-BE49-F238E27FC236}">
                <a16:creationId xmlns:a16="http://schemas.microsoft.com/office/drawing/2014/main" id="{99A7C914-37EA-BF38-05B4-CEB555F149F9}"/>
              </a:ext>
            </a:extLst>
          </p:cNvPr>
          <p:cNvSpPr>
            <a:spLocks noGrp="1"/>
          </p:cNvSpPr>
          <p:nvPr>
            <p:ph type="title"/>
          </p:nvPr>
        </p:nvSpPr>
        <p:spPr>
          <a:xfrm>
            <a:off x="815365" y="-1088728"/>
            <a:ext cx="6909411" cy="5585619"/>
          </a:xfrm>
        </p:spPr>
        <p:txBody>
          <a:bodyPr vert="horz" lIns="91440" tIns="45720" rIns="91440" bIns="45720" rtlCol="0" anchor="ctr">
            <a:normAutofit/>
          </a:bodyPr>
          <a:lstStyle/>
          <a:p>
            <a:r>
              <a:rPr lang="en-US" sz="3100">
                <a:solidFill>
                  <a:srgbClr val="FFFFFF"/>
                </a:solidFill>
              </a:rPr>
              <a:t>2) RESEARCHERS CONCLAVE:</a:t>
            </a:r>
          </a:p>
        </p:txBody>
      </p:sp>
      <p:sp>
        <p:nvSpPr>
          <p:cNvPr id="85" name="Arc 8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14D67EB1-7691-840C-C6D9-44A6C9C58116}"/>
              </a:ext>
            </a:extLst>
          </p:cNvPr>
          <p:cNvSpPr>
            <a:spLocks noGrp="1"/>
          </p:cNvSpPr>
          <p:nvPr>
            <p:ph idx="1"/>
          </p:nvPr>
        </p:nvSpPr>
        <p:spPr>
          <a:xfrm>
            <a:off x="1959332" y="1270718"/>
            <a:ext cx="8274418" cy="5585619"/>
          </a:xfrm>
        </p:spPr>
        <p:txBody>
          <a:bodyPr vert="horz" lIns="91440" tIns="45720" rIns="91440" bIns="45720" rtlCol="0" anchor="ctr">
            <a:normAutofit/>
          </a:bodyPr>
          <a:lstStyle/>
          <a:p>
            <a:pPr marL="285750" indent="-228600">
              <a:lnSpc>
                <a:spcPct val="90000"/>
              </a:lnSpc>
              <a:buFont typeface="Arial" panose="020B0604020202020204" pitchFamily="34" charset="0"/>
              <a:buChar char="•"/>
            </a:pPr>
            <a:r>
              <a:rPr lang="en-US" dirty="0">
                <a:solidFill>
                  <a:srgbClr val="FFFFFF"/>
                </a:solidFill>
              </a:rPr>
              <a:t>Researcher’s Conclave is an academic competition for postgraduate students, challenging them to present their research in the time provided. </a:t>
            </a:r>
          </a:p>
          <a:p>
            <a:pPr marL="285750" indent="-228600">
              <a:lnSpc>
                <a:spcPct val="90000"/>
              </a:lnSpc>
              <a:buFont typeface="Arial" panose="020B0604020202020204" pitchFamily="34" charset="0"/>
              <a:buChar char="•"/>
            </a:pPr>
            <a:r>
              <a:rPr lang="en-US" dirty="0">
                <a:solidFill>
                  <a:srgbClr val="FFFFFF"/>
                </a:solidFill>
              </a:rPr>
              <a:t>The event focuses on communicating complex ideas in a concise and engaging manner to a non-specialist audience. It fosters storytelling and clarity, pushing participants to convey their work effectively within a strict time limit.</a:t>
            </a:r>
          </a:p>
          <a:p>
            <a:pPr marL="285750" indent="-228600">
              <a:lnSpc>
                <a:spcPct val="90000"/>
              </a:lnSpc>
              <a:buFont typeface="Arial" panose="020B0604020202020204" pitchFamily="34" charset="0"/>
              <a:buChar char="•"/>
            </a:pPr>
            <a:endParaRPr lang="en-US">
              <a:solidFill>
                <a:srgbClr val="FFFFFF"/>
              </a:solidFill>
            </a:endParaRPr>
          </a:p>
          <a:p>
            <a:pPr marL="171450" indent="-228600">
              <a:lnSpc>
                <a:spcPct val="90000"/>
              </a:lnSpc>
              <a:buFont typeface="Arial" panose="020B0604020202020204" pitchFamily="34" charset="0"/>
              <a:buChar char="•"/>
            </a:pPr>
            <a:endParaRPr lang="en-US">
              <a:solidFill>
                <a:srgbClr val="FFFFFF"/>
              </a:solidFill>
            </a:endParaRPr>
          </a:p>
          <a:p>
            <a:pPr indent="-228600">
              <a:lnSpc>
                <a:spcPct val="90000"/>
              </a:lnSpc>
              <a:buFont typeface="Arial" panose="020B0604020202020204" pitchFamily="34" charset="0"/>
              <a:buChar char="•"/>
            </a:pPr>
            <a:endParaRPr lang="en-US">
              <a:solidFill>
                <a:srgbClr val="FFFFFF"/>
              </a:solidFill>
            </a:endParaRPr>
          </a:p>
          <a:p>
            <a:pPr indent="-228600">
              <a:lnSpc>
                <a:spcPct val="90000"/>
              </a:lnSpc>
              <a:buFont typeface="Arial" panose="020B0604020202020204" pitchFamily="34" charset="0"/>
              <a:buChar char="•"/>
            </a:pPr>
            <a:endParaRPr lang="en-US">
              <a:solidFill>
                <a:srgbClr val="FFFFFF"/>
              </a:solidFill>
            </a:endParaRPr>
          </a:p>
          <a:p>
            <a:pPr indent="-228600">
              <a:lnSpc>
                <a:spcPct val="90000"/>
              </a:lnSpc>
              <a:buFont typeface="Arial" panose="020B0604020202020204" pitchFamily="34" charset="0"/>
              <a:buChar char="•"/>
            </a:pPr>
            <a:endParaRPr lang="en-US">
              <a:solidFill>
                <a:srgbClr val="FFFFFF"/>
              </a:solidFill>
            </a:endParaRPr>
          </a:p>
        </p:txBody>
      </p:sp>
      <p:sp>
        <p:nvSpPr>
          <p:cNvPr id="9" name="Date Placeholder 8">
            <a:extLst>
              <a:ext uri="{FF2B5EF4-FFF2-40B4-BE49-F238E27FC236}">
                <a16:creationId xmlns:a16="http://schemas.microsoft.com/office/drawing/2014/main" id="{E65A2821-1789-6FEA-0680-0031E59EED79}"/>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A44D3DA0-2519-8D6E-8279-FB2951E18C14}"/>
              </a:ext>
            </a:extLst>
          </p:cNvPr>
          <p:cNvSpPr>
            <a:spLocks noGrp="1"/>
          </p:cNvSpPr>
          <p:nvPr>
            <p:ph type="sldNum" sz="quarter" idx="12"/>
          </p:nvPr>
        </p:nvSpPr>
        <p:spPr>
          <a:xfrm>
            <a:off x="9819860" y="6356350"/>
            <a:ext cx="1533939"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13</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3054589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72597-CD78-F1BC-C9A2-AFB839E010F7}"/>
            </a:ext>
          </a:extLst>
        </p:cNvPr>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DD8AA6FC-53BB-5ACC-E0A6-61DA24ED6F80}"/>
              </a:ext>
            </a:extLst>
          </p:cNvPr>
          <p:cNvSpPr>
            <a:spLocks noGrp="1"/>
          </p:cNvSpPr>
          <p:nvPr>
            <p:ph type="title"/>
          </p:nvPr>
        </p:nvSpPr>
        <p:spPr>
          <a:xfrm>
            <a:off x="6513788" y="125464"/>
            <a:ext cx="4840010" cy="1807305"/>
          </a:xfrm>
        </p:spPr>
        <p:txBody>
          <a:bodyPr vert="horz" lIns="91440" tIns="45720" rIns="91440" bIns="45720" rtlCol="0" anchor="ctr">
            <a:normAutofit/>
          </a:bodyPr>
          <a:lstStyle/>
          <a:p>
            <a:r>
              <a:rPr lang="en-US" sz="4400" dirty="0">
                <a:solidFill>
                  <a:schemeClr val="tx1"/>
                </a:solidFill>
                <a:ea typeface="+mj-lt"/>
                <a:cs typeface="+mj-lt"/>
              </a:rPr>
              <a:t>IDEATHON</a:t>
            </a:r>
            <a:endParaRPr lang="en-US" dirty="0">
              <a:solidFill>
                <a:schemeClr val="tx1"/>
              </a:solidFill>
            </a:endParaRPr>
          </a:p>
          <a:p>
            <a:endParaRPr lang="en-US" sz="4400" dirty="0">
              <a:solidFill>
                <a:schemeClr val="tx1"/>
              </a:solidFill>
            </a:endParaRPr>
          </a:p>
        </p:txBody>
      </p:sp>
      <p:pic>
        <p:nvPicPr>
          <p:cNvPr id="6" name="Picture Placeholder 5" descr="A group of people working at a table&#10;&#10;AI-generated content may be incorrect.">
            <a:extLst>
              <a:ext uri="{FF2B5EF4-FFF2-40B4-BE49-F238E27FC236}">
                <a16:creationId xmlns:a16="http://schemas.microsoft.com/office/drawing/2014/main" id="{0904767A-DF74-79C6-365C-2DFB2EF97A53}"/>
              </a:ext>
            </a:extLst>
          </p:cNvPr>
          <p:cNvPicPr>
            <a:picLocks noGrp="1" noChangeAspect="1"/>
          </p:cNvPicPr>
          <p:nvPr>
            <p:ph type="pic" sz="quarter" idx="13"/>
          </p:nvPr>
        </p:nvPicPr>
        <p:blipFill rotWithShape="1">
          <a:blip r:embed="rId2"/>
          <a:srcRect l="23566" r="23566"/>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5" name="Content Placeholder 4">
            <a:extLst>
              <a:ext uri="{FF2B5EF4-FFF2-40B4-BE49-F238E27FC236}">
                <a16:creationId xmlns:a16="http://schemas.microsoft.com/office/drawing/2014/main" id="{4C052944-1054-9244-9FF7-45E1325A47A8}"/>
              </a:ext>
            </a:extLst>
          </p:cNvPr>
          <p:cNvSpPr>
            <a:spLocks noGrp="1"/>
          </p:cNvSpPr>
          <p:nvPr>
            <p:ph idx="1"/>
          </p:nvPr>
        </p:nvSpPr>
        <p:spPr>
          <a:xfrm>
            <a:off x="5340063" y="1030523"/>
            <a:ext cx="6013735" cy="5263197"/>
          </a:xfrm>
        </p:spPr>
        <p:txBody>
          <a:bodyPr vert="horz" lIns="91440" tIns="45720" rIns="91440" bIns="45720" rtlCol="0" anchor="t">
            <a:noAutofit/>
          </a:bodyPr>
          <a:lstStyle/>
          <a:p>
            <a:pPr marL="285750" indent="-285750">
              <a:buFont typeface="Arial" panose="05000000000000000000" pitchFamily="2" charset="2"/>
              <a:buChar char="•"/>
            </a:pPr>
            <a:r>
              <a:rPr lang="en-US" sz="1600" err="1">
                <a:solidFill>
                  <a:schemeClr val="tx1"/>
                </a:solidFill>
                <a:ea typeface="+mn-lt"/>
                <a:cs typeface="+mn-lt"/>
              </a:rPr>
              <a:t>Ideathon</a:t>
            </a:r>
            <a:r>
              <a:rPr lang="en-US" sz="1600" dirty="0">
                <a:solidFill>
                  <a:schemeClr val="tx1"/>
                </a:solidFill>
                <a:ea typeface="+mn-lt"/>
                <a:cs typeface="+mn-lt"/>
              </a:rPr>
              <a:t>, an exciting platform for innovators, thinkers, and problem-solvers! This event brings together passionate participants to pitch their unique and groundbreaking ideas to a panel of esteemed professors.</a:t>
            </a:r>
            <a:endParaRPr lang="en-US" sz="1600">
              <a:solidFill>
                <a:schemeClr val="tx1"/>
              </a:solidFill>
            </a:endParaRPr>
          </a:p>
          <a:p>
            <a:pPr marL="285750" indent="-285750">
              <a:buFont typeface="Arial" panose="05000000000000000000" pitchFamily="2" charset="2"/>
              <a:buChar char="•"/>
            </a:pPr>
            <a:r>
              <a:rPr lang="en-US" sz="1600" dirty="0">
                <a:solidFill>
                  <a:schemeClr val="tx1"/>
                </a:solidFill>
                <a:ea typeface="+mn-lt"/>
                <a:cs typeface="+mn-lt"/>
              </a:rPr>
              <a:t> Whether it's a tech innovation, social impact project, or a creative solution to a real-world problem, </a:t>
            </a:r>
            <a:r>
              <a:rPr lang="en-US" sz="1600" err="1">
                <a:solidFill>
                  <a:schemeClr val="tx1"/>
                </a:solidFill>
                <a:ea typeface="+mn-lt"/>
                <a:cs typeface="+mn-lt"/>
              </a:rPr>
              <a:t>Ideathon</a:t>
            </a:r>
            <a:r>
              <a:rPr lang="en-US" sz="1600" dirty="0">
                <a:solidFill>
                  <a:schemeClr val="tx1"/>
                </a:solidFill>
                <a:ea typeface="+mn-lt"/>
                <a:cs typeface="+mn-lt"/>
              </a:rPr>
              <a:t> offers a stage to turn your ideas into potential realities.</a:t>
            </a:r>
            <a:endParaRPr lang="en-US" sz="1600">
              <a:solidFill>
                <a:schemeClr val="tx1"/>
              </a:solidFill>
            </a:endParaRPr>
          </a:p>
          <a:p>
            <a:pPr marL="342900" indent="-285750">
              <a:lnSpc>
                <a:spcPct val="90000"/>
              </a:lnSpc>
              <a:buFont typeface="Arial" panose="05000000000000000000" pitchFamily="2" charset="2"/>
              <a:buChar char="•"/>
            </a:pPr>
            <a:r>
              <a:rPr lang="en-US" sz="1600" dirty="0">
                <a:solidFill>
                  <a:schemeClr val="tx1"/>
                </a:solidFill>
                <a:latin typeface="Avenir Next LT Pro"/>
                <a:ea typeface="Calibri"/>
                <a:cs typeface="Calibri"/>
              </a:rPr>
              <a:t>Participants will have the opportunity to present their concepts, articulate their vision, and showcase their creativity. </a:t>
            </a:r>
            <a:endParaRPr lang="en-US" sz="1600">
              <a:solidFill>
                <a:schemeClr val="tx1"/>
              </a:solidFill>
              <a:latin typeface="Avenir Next LT Pro"/>
              <a:ea typeface="Calibri"/>
              <a:cs typeface="Calibri"/>
            </a:endParaRPr>
          </a:p>
          <a:p>
            <a:pPr marL="342900" indent="-285750">
              <a:lnSpc>
                <a:spcPct val="90000"/>
              </a:lnSpc>
              <a:buFont typeface="Arial" panose="05000000000000000000" pitchFamily="2" charset="2"/>
              <a:buChar char="•"/>
            </a:pPr>
            <a:r>
              <a:rPr lang="en-US" sz="1600" dirty="0">
                <a:solidFill>
                  <a:schemeClr val="tx1"/>
                </a:solidFill>
                <a:latin typeface="Avenir Next LT Pro"/>
                <a:ea typeface="Calibri"/>
                <a:cs typeface="Calibri"/>
              </a:rPr>
              <a:t>The event will be judged based on the originality, feasibility, and impact of the idea, as well as the effectiveness and clarity of the presentation. </a:t>
            </a:r>
            <a:endParaRPr lang="en-US" sz="1600">
              <a:solidFill>
                <a:schemeClr val="tx1"/>
              </a:solidFill>
              <a:latin typeface="Avenir Next LT Pro"/>
              <a:ea typeface="Calibri"/>
              <a:cs typeface="Calibri"/>
            </a:endParaRPr>
          </a:p>
          <a:p>
            <a:pPr marL="342900" indent="-285750">
              <a:lnSpc>
                <a:spcPct val="90000"/>
              </a:lnSpc>
              <a:buFont typeface="Arial" panose="05000000000000000000" pitchFamily="2" charset="2"/>
              <a:buChar char="•"/>
            </a:pPr>
            <a:r>
              <a:rPr lang="en-US" sz="1600" dirty="0">
                <a:solidFill>
                  <a:schemeClr val="tx1"/>
                </a:solidFill>
                <a:latin typeface="Avenir Next LT Pro"/>
                <a:ea typeface="Calibri"/>
                <a:cs typeface="Calibri"/>
              </a:rPr>
              <a:t>The top ideas and best presentations will be recognized and rewarded, offering participants the chance to gain valuable feedback, mentorship, and exposure to academic and industry leaders. So, gear up to pitch your idea, impress the judges, and compete for exciting prizes and recognition!</a:t>
            </a:r>
            <a:endParaRPr lang="en-US" sz="1600">
              <a:solidFill>
                <a:schemeClr val="tx1"/>
              </a:solidFill>
              <a:latin typeface="Avenir Next LT Pro"/>
            </a:endParaRPr>
          </a:p>
          <a:p>
            <a:pPr marL="57150">
              <a:lnSpc>
                <a:spcPct val="90000"/>
              </a:lnSpc>
            </a:pPr>
            <a:endParaRPr lang="en-US" sz="1600" dirty="0">
              <a:solidFill>
                <a:schemeClr val="tx1"/>
              </a:solidFill>
            </a:endParaRPr>
          </a:p>
          <a:p>
            <a:pPr>
              <a:lnSpc>
                <a:spcPct val="90000"/>
              </a:lnSpc>
            </a:pPr>
            <a:endParaRPr lang="en-US" sz="1600" dirty="0">
              <a:solidFill>
                <a:schemeClr val="tx1"/>
              </a:solidFill>
            </a:endParaRPr>
          </a:p>
          <a:p>
            <a:pPr>
              <a:lnSpc>
                <a:spcPct val="90000"/>
              </a:lnSpc>
            </a:pPr>
            <a:endParaRPr lang="en-US" sz="1600" dirty="0">
              <a:solidFill>
                <a:schemeClr val="tx1"/>
              </a:solidFill>
            </a:endParaRPr>
          </a:p>
          <a:p>
            <a:pPr>
              <a:lnSpc>
                <a:spcPct val="90000"/>
              </a:lnSpc>
            </a:pPr>
            <a:endParaRPr lang="en-US" sz="2000">
              <a:solidFill>
                <a:schemeClr val="tx1"/>
              </a:solidFill>
            </a:endParaRPr>
          </a:p>
          <a:p>
            <a:pPr>
              <a:lnSpc>
                <a:spcPct val="90000"/>
              </a:lnSpc>
            </a:pPr>
            <a:endParaRPr lang="en-US" sz="2000">
              <a:solidFill>
                <a:schemeClr val="tx1"/>
              </a:solidFill>
            </a:endParaRPr>
          </a:p>
        </p:txBody>
      </p:sp>
      <p:sp>
        <p:nvSpPr>
          <p:cNvPr id="9" name="Date Placeholder 8">
            <a:extLst>
              <a:ext uri="{FF2B5EF4-FFF2-40B4-BE49-F238E27FC236}">
                <a16:creationId xmlns:a16="http://schemas.microsoft.com/office/drawing/2014/main" id="{EF60A8CA-2F0B-FAFC-9408-1295FBA3EC6D}"/>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F481AB94-00A7-CA71-BA68-E35A496CE4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prstClr val="black">
                    <a:tint val="75000"/>
                  </a:prstClr>
                </a:solidFill>
                <a:latin typeface="Calibri" panose="020F0502020204030204"/>
              </a:rPr>
              <a:pPr algn="r">
                <a:spcAft>
                  <a:spcPts val="600"/>
                </a:spcAft>
                <a:defRPr/>
              </a:pPr>
              <a:t>14</a:t>
            </a:fld>
            <a:endParaRPr lang="en-US" spc="0">
              <a:solidFill>
                <a:prstClr val="black">
                  <a:tint val="75000"/>
                </a:prstClr>
              </a:solidFill>
              <a:latin typeface="Calibri" panose="020F0502020204030204"/>
            </a:endParaRPr>
          </a:p>
        </p:txBody>
      </p:sp>
    </p:spTree>
    <p:extLst>
      <p:ext uri="{BB962C8B-B14F-4D97-AF65-F5344CB8AC3E}">
        <p14:creationId xmlns:p14="http://schemas.microsoft.com/office/powerpoint/2010/main" val="3109060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7DDD4E-9E79-F2DB-1E55-E77CB37E876A}"/>
            </a:ext>
          </a:extLst>
        </p:cNvPr>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4BA3A4AD-804A-EFBD-4879-15F7B683E5B5}"/>
              </a:ext>
            </a:extLst>
          </p:cNvPr>
          <p:cNvSpPr>
            <a:spLocks noGrp="1"/>
          </p:cNvSpPr>
          <p:nvPr>
            <p:ph type="title"/>
          </p:nvPr>
        </p:nvSpPr>
        <p:spPr>
          <a:xfrm>
            <a:off x="838201" y="309819"/>
            <a:ext cx="5251316" cy="1807305"/>
          </a:xfrm>
        </p:spPr>
        <p:txBody>
          <a:bodyPr vert="horz" lIns="91440" tIns="45720" rIns="91440" bIns="45720" rtlCol="0" anchor="ctr">
            <a:normAutofit/>
          </a:bodyPr>
          <a:lstStyle/>
          <a:p>
            <a:r>
              <a:rPr lang="en-US" sz="4400" dirty="0">
                <a:solidFill>
                  <a:schemeClr val="tx1"/>
                </a:solidFill>
                <a:ea typeface="+mj-lt"/>
                <a:cs typeface="+mj-lt"/>
              </a:rPr>
              <a:t>ROUTE X</a:t>
            </a:r>
            <a:endParaRPr lang="en-US" dirty="0">
              <a:solidFill>
                <a:schemeClr val="tx1"/>
              </a:solidFill>
            </a:endParaRPr>
          </a:p>
        </p:txBody>
      </p:sp>
      <p:sp>
        <p:nvSpPr>
          <p:cNvPr id="5" name="Content Placeholder 4">
            <a:extLst>
              <a:ext uri="{FF2B5EF4-FFF2-40B4-BE49-F238E27FC236}">
                <a16:creationId xmlns:a16="http://schemas.microsoft.com/office/drawing/2014/main" id="{FDDE6321-CE3A-FE2F-A3FE-588CC6BA01ED}"/>
              </a:ext>
            </a:extLst>
          </p:cNvPr>
          <p:cNvSpPr>
            <a:spLocks noGrp="1"/>
          </p:cNvSpPr>
          <p:nvPr>
            <p:ph idx="1"/>
          </p:nvPr>
        </p:nvSpPr>
        <p:spPr>
          <a:xfrm>
            <a:off x="739877" y="1712636"/>
            <a:ext cx="4619621" cy="3843666"/>
          </a:xfrm>
        </p:spPr>
        <p:txBody>
          <a:bodyPr vert="horz" lIns="91440" tIns="45720" rIns="91440" bIns="45720" rtlCol="0" anchor="t">
            <a:normAutofit fontScale="92500" lnSpcReduction="10000"/>
          </a:bodyPr>
          <a:lstStyle/>
          <a:p>
            <a:pPr marL="400050" indent="-342900">
              <a:lnSpc>
                <a:spcPct val="90000"/>
              </a:lnSpc>
              <a:buFont typeface="Arial" panose="020B0604020202020204" pitchFamily="34" charset="0"/>
              <a:buChar char="•"/>
            </a:pPr>
            <a:r>
              <a:rPr lang="en-US" sz="2000" dirty="0">
                <a:solidFill>
                  <a:schemeClr val="tx1"/>
                </a:solidFill>
                <a:ea typeface="+mn-lt"/>
                <a:cs typeface="+mn-lt"/>
              </a:rPr>
              <a:t>Buckle up for a high-octane challenge where code meets the streets! Route X calls on gearheads and coding pros to optimize automated vehicles using top-tier open-source simulation software. </a:t>
            </a:r>
            <a:endParaRPr lang="en-US" dirty="0">
              <a:solidFill>
                <a:schemeClr val="tx1"/>
              </a:solidFill>
              <a:ea typeface="+mn-lt"/>
              <a:cs typeface="+mn-lt"/>
            </a:endParaRPr>
          </a:p>
          <a:p>
            <a:pPr marL="400050" indent="-342900">
              <a:lnSpc>
                <a:spcPct val="90000"/>
              </a:lnSpc>
              <a:buFont typeface="Arial" panose="020B0604020202020204" pitchFamily="34" charset="0"/>
              <a:buChar char="•"/>
            </a:pPr>
            <a:r>
              <a:rPr lang="en-US" sz="2000" dirty="0">
                <a:solidFill>
                  <a:schemeClr val="tx1"/>
                </a:solidFill>
                <a:ea typeface="+mn-lt"/>
                <a:cs typeface="+mn-lt"/>
              </a:rPr>
              <a:t>Race against time to pilot a digital fleet through a dynamic urban maze, crafting the smartest routes and sharpest algorithms to balance speed, precision, and safety. </a:t>
            </a:r>
            <a:endParaRPr lang="en-US" dirty="0">
              <a:solidFill>
                <a:schemeClr val="tx1"/>
              </a:solidFill>
              <a:ea typeface="+mn-lt"/>
              <a:cs typeface="+mn-lt"/>
            </a:endParaRPr>
          </a:p>
          <a:p>
            <a:pPr marL="400050" indent="-342900">
              <a:lnSpc>
                <a:spcPct val="90000"/>
              </a:lnSpc>
              <a:buFont typeface="Arial" panose="020B0604020202020204" pitchFamily="34" charset="0"/>
              <a:buChar char="•"/>
            </a:pPr>
            <a:r>
              <a:rPr lang="en-US" sz="2000" dirty="0">
                <a:solidFill>
                  <a:schemeClr val="tx1"/>
                </a:solidFill>
                <a:ea typeface="+mn-lt"/>
                <a:cs typeface="+mn-lt"/>
              </a:rPr>
              <a:t>Who can engineer the ultimate AI-driven navigator to rule the roads? It’s time to shift your skills into high gear.</a:t>
            </a:r>
            <a:endParaRPr lang="en-US">
              <a:solidFill>
                <a:schemeClr val="tx1"/>
              </a:solidFill>
              <a:ea typeface="+mn-lt"/>
              <a:cs typeface="+mn-lt"/>
            </a:endParaRPr>
          </a:p>
          <a:p>
            <a:pPr marL="285750" indent="-228600">
              <a:lnSpc>
                <a:spcPct val="90000"/>
              </a:lnSpc>
              <a:buFont typeface="Arial" panose="020B0604020202020204" pitchFamily="34" charset="0"/>
              <a:buChar char="•"/>
            </a:pPr>
            <a:endParaRPr lang="en-US" sz="2000" dirty="0">
              <a:solidFill>
                <a:schemeClr val="tx1"/>
              </a:solidFill>
            </a:endParaRPr>
          </a:p>
          <a:p>
            <a:pPr marL="285750" indent="-228600">
              <a:lnSpc>
                <a:spcPct val="90000"/>
              </a:lnSpc>
              <a:buFont typeface="Arial" panose="020B0604020202020204" pitchFamily="34" charset="0"/>
              <a:buChar char="•"/>
            </a:pPr>
            <a:endParaRPr lang="en-US" sz="2000">
              <a:solidFill>
                <a:schemeClr val="tx1"/>
              </a:solidFill>
            </a:endParaRPr>
          </a:p>
          <a:p>
            <a:pPr marL="171450" indent="-228600">
              <a:lnSpc>
                <a:spcPct val="90000"/>
              </a:lnSpc>
              <a:buFont typeface="Arial" panose="020B0604020202020204" pitchFamily="34" charset="0"/>
              <a:buChar char="•"/>
            </a:pPr>
            <a:endParaRPr lang="en-US" sz="2000">
              <a:solidFill>
                <a:schemeClr val="tx1"/>
              </a:solidFill>
            </a:endParaRPr>
          </a:p>
          <a:p>
            <a:pPr indent="-228600">
              <a:lnSpc>
                <a:spcPct val="90000"/>
              </a:lnSpc>
              <a:buFont typeface="Arial" panose="020B0604020202020204" pitchFamily="34" charset="0"/>
              <a:buChar char="•"/>
            </a:pPr>
            <a:endParaRPr lang="en-US" sz="2000">
              <a:solidFill>
                <a:schemeClr val="tx1"/>
              </a:solidFill>
            </a:endParaRPr>
          </a:p>
          <a:p>
            <a:pPr indent="-228600">
              <a:lnSpc>
                <a:spcPct val="90000"/>
              </a:lnSpc>
              <a:buFont typeface="Arial" panose="020B0604020202020204" pitchFamily="34" charset="0"/>
              <a:buChar char="•"/>
            </a:pPr>
            <a:endParaRPr lang="en-US" sz="2000">
              <a:solidFill>
                <a:schemeClr val="tx1"/>
              </a:solidFill>
            </a:endParaRPr>
          </a:p>
          <a:p>
            <a:pPr indent="-228600">
              <a:lnSpc>
                <a:spcPct val="90000"/>
              </a:lnSpc>
              <a:buFont typeface="Arial" panose="020B0604020202020204" pitchFamily="34" charset="0"/>
              <a:buChar char="•"/>
            </a:pPr>
            <a:endParaRPr lang="en-US" sz="2000">
              <a:solidFill>
                <a:schemeClr val="tx1"/>
              </a:solidFill>
            </a:endParaRPr>
          </a:p>
        </p:txBody>
      </p:sp>
      <p:sp>
        <p:nvSpPr>
          <p:cNvPr id="9" name="Date Placeholder 8">
            <a:extLst>
              <a:ext uri="{FF2B5EF4-FFF2-40B4-BE49-F238E27FC236}">
                <a16:creationId xmlns:a16="http://schemas.microsoft.com/office/drawing/2014/main" id="{F911291F-AB08-9B6B-EBF2-71C11655DFED}"/>
              </a:ext>
            </a:extLst>
          </p:cNvPr>
          <p:cNvSpPr>
            <a:spLocks noGrp="1"/>
          </p:cNvSpPr>
          <p:nvPr>
            <p:ph type="dt" sz="half" idx="10"/>
          </p:nvPr>
        </p:nvSpPr>
        <p:spPr>
          <a:xfrm>
            <a:off x="838200" y="6356350"/>
            <a:ext cx="2590800" cy="365125"/>
          </a:xfrm>
        </p:spPr>
        <p:txBody>
          <a:bodyPr vert="horz" lIns="91440" tIns="45720" rIns="91440" bIns="45720" rtlCol="0" anchor="ctr">
            <a:normAutofit/>
          </a:bodyPr>
          <a:lstStyle/>
          <a:p>
            <a:pPr>
              <a:spcAft>
                <a:spcPts val="600"/>
              </a:spcAft>
              <a:defRPr/>
            </a:pPr>
            <a:r>
              <a:rPr lang="en-US" spc="0">
                <a:solidFill>
                  <a:prstClr val="black">
                    <a:tint val="75000"/>
                  </a:prstClr>
                </a:solidFill>
                <a:latin typeface="Calibri" panose="020F0502020204030204"/>
              </a:rPr>
              <a:t>20XX</a:t>
            </a:r>
          </a:p>
        </p:txBody>
      </p:sp>
      <p:pic>
        <p:nvPicPr>
          <p:cNvPr id="6" name="Picture Placeholder 5" descr="A small car with a wifi symbol on top&#10;&#10;AI-generated content may be incorrect.">
            <a:extLst>
              <a:ext uri="{FF2B5EF4-FFF2-40B4-BE49-F238E27FC236}">
                <a16:creationId xmlns:a16="http://schemas.microsoft.com/office/drawing/2014/main" id="{5255547D-E2B5-BFC3-8439-F5C6AB11D481}"/>
              </a:ext>
            </a:extLst>
          </p:cNvPr>
          <p:cNvPicPr>
            <a:picLocks noGrp="1" noChangeAspect="1"/>
          </p:cNvPicPr>
          <p:nvPr>
            <p:ph type="pic" sz="quarter" idx="13"/>
          </p:nvPr>
        </p:nvPicPr>
        <p:blipFill rotWithShape="1">
          <a:blip r:embed="rId2"/>
          <a:srcRect l="6527" r="6527"/>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1" name="Slide Number Placeholder 10">
            <a:extLst>
              <a:ext uri="{FF2B5EF4-FFF2-40B4-BE49-F238E27FC236}">
                <a16:creationId xmlns:a16="http://schemas.microsoft.com/office/drawing/2014/main" id="{7B604822-A75D-F520-9CE2-6B1A29751EB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15</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4098328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9F0A82-F07E-68C7-F3F1-AC4CF5CEAC8B}"/>
            </a:ext>
          </a:extLst>
        </p:cNvPr>
        <p:cNvGrpSpPr/>
        <p:nvPr/>
      </p:nvGrpSpPr>
      <p:grpSpPr>
        <a:xfrm>
          <a:off x="0" y="0"/>
          <a:ext cx="0" cy="0"/>
          <a:chOff x="0" y="0"/>
          <a:chExt cx="0" cy="0"/>
        </a:xfrm>
      </p:grpSpPr>
      <p:pic>
        <p:nvPicPr>
          <p:cNvPr id="6" name="Picture Placeholder 5" descr="A row of white marble pillars">
            <a:extLst>
              <a:ext uri="{FF2B5EF4-FFF2-40B4-BE49-F238E27FC236}">
                <a16:creationId xmlns:a16="http://schemas.microsoft.com/office/drawing/2014/main" id="{A4A42268-210A-1552-1ECA-77B26084E68F}"/>
              </a:ext>
            </a:extLst>
          </p:cNvPr>
          <p:cNvPicPr>
            <a:picLocks noGrp="1" noChangeAspect="1"/>
          </p:cNvPicPr>
          <p:nvPr>
            <p:ph type="pic" sz="quarter" idx="10"/>
          </p:nvPr>
        </p:nvPicPr>
        <p:blipFill rotWithShape="1">
          <a:blip r:embed="rId2">
            <a:extLst>
              <a:ext uri="{BEBA8EAE-BF5A-486C-A8C5-ECC9F3942E4B}">
                <a14:imgProps xmlns:a14="http://schemas.microsoft.com/office/drawing/2010/main">
                  <a14:imgLayer r:embed="rId3">
                    <a14:imgEffect>
                      <a14:colorTemperature colorTemp="7980"/>
                    </a14:imgEffect>
                    <a14:imgEffect>
                      <a14:saturation sat="45000"/>
                    </a14:imgEffect>
                    <a14:imgEffect>
                      <a14:brightnessContrast bright="-67000" contrast="-41000"/>
                    </a14:imgEffect>
                  </a14:imgLayer>
                </a14:imgProps>
              </a:ext>
            </a:extLst>
          </a:blip>
          <a:srcRect/>
          <a:stretch/>
        </p:blipFill>
        <p:spPr/>
      </p:pic>
      <p:sp>
        <p:nvSpPr>
          <p:cNvPr id="3" name="Title 2">
            <a:extLst>
              <a:ext uri="{FF2B5EF4-FFF2-40B4-BE49-F238E27FC236}">
                <a16:creationId xmlns:a16="http://schemas.microsoft.com/office/drawing/2014/main" id="{D7981D82-B330-F675-4ABC-F8D9D578FF72}"/>
              </a:ext>
            </a:extLst>
          </p:cNvPr>
          <p:cNvSpPr>
            <a:spLocks noGrp="1"/>
          </p:cNvSpPr>
          <p:nvPr>
            <p:ph type="title"/>
          </p:nvPr>
        </p:nvSpPr>
        <p:spPr/>
        <p:txBody>
          <a:bodyPr/>
          <a:lstStyle/>
          <a:p>
            <a:pPr algn="ctr"/>
            <a:r>
              <a:rPr lang="en-US" dirty="0"/>
              <a:t>CODE</a:t>
            </a:r>
          </a:p>
        </p:txBody>
      </p:sp>
      <p:cxnSp>
        <p:nvCxnSpPr>
          <p:cNvPr id="8" name="Straight Connector 7">
            <a:extLst>
              <a:ext uri="{FF2B5EF4-FFF2-40B4-BE49-F238E27FC236}">
                <a16:creationId xmlns:a16="http://schemas.microsoft.com/office/drawing/2014/main" id="{A102EC47-86B9-B733-6E90-4CFE28216B7D}"/>
              </a:ext>
              <a:ext uri="{C183D7F6-B498-43B3-948B-1728B52AA6E4}">
                <adec:decorative xmlns:adec="http://schemas.microsoft.com/office/drawing/2017/decorative" val="1"/>
              </a:ext>
            </a:extLst>
          </p:cNvPr>
          <p:cNvCxnSpPr>
            <a:cxnSpLocks/>
          </p:cNvCxnSpPr>
          <p:nvPr/>
        </p:nvCxnSpPr>
        <p:spPr>
          <a:xfrm>
            <a:off x="-12700" y="5282777"/>
            <a:ext cx="653547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254B2B7-AED9-F315-C885-F8D775D1E0B9}"/>
              </a:ext>
              <a:ext uri="{C183D7F6-B498-43B3-948B-1728B52AA6E4}">
                <adec:decorative xmlns:adec="http://schemas.microsoft.com/office/drawing/2017/decorative" val="1"/>
              </a:ext>
            </a:extLst>
          </p:cNvPr>
          <p:cNvCxnSpPr>
            <a:cxnSpLocks/>
          </p:cNvCxnSpPr>
          <p:nvPr/>
        </p:nvCxnSpPr>
        <p:spPr>
          <a:xfrm>
            <a:off x="9696893" y="5282777"/>
            <a:ext cx="249510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 Placeholder 4">
            <a:extLst>
              <a:ext uri="{FF2B5EF4-FFF2-40B4-BE49-F238E27FC236}">
                <a16:creationId xmlns:a16="http://schemas.microsoft.com/office/drawing/2014/main" id="{CC920B36-6B8C-845C-F497-D2D18E8BE9C1}"/>
              </a:ext>
            </a:extLst>
          </p:cNvPr>
          <p:cNvSpPr>
            <a:spLocks noGrp="1"/>
          </p:cNvSpPr>
          <p:nvPr>
            <p:ph type="body" idx="1"/>
          </p:nvPr>
        </p:nvSpPr>
        <p:spPr/>
        <p:txBody>
          <a:bodyPr vert="horz" lIns="91440" tIns="45720" rIns="91440" bIns="45720" rtlCol="0" anchor="t">
            <a:noAutofit/>
          </a:bodyPr>
          <a:lstStyle/>
          <a:p>
            <a:r>
              <a:rPr lang="en-US" dirty="0"/>
              <a:t>CEA FEST 2025</a:t>
            </a:r>
          </a:p>
        </p:txBody>
      </p:sp>
    </p:spTree>
    <p:extLst>
      <p:ext uri="{BB962C8B-B14F-4D97-AF65-F5344CB8AC3E}">
        <p14:creationId xmlns:p14="http://schemas.microsoft.com/office/powerpoint/2010/main" val="1945211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72F79-F17F-7146-D44D-4A87E09B9F83}"/>
            </a:ext>
          </a:extLst>
        </p:cNvPr>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047906BC-0870-ADF0-835A-74C95CBC9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73746E2C-652C-BF43-FE47-566386AE26F9}"/>
              </a:ext>
            </a:extLst>
          </p:cNvPr>
          <p:cNvSpPr>
            <a:spLocks noGrp="1"/>
          </p:cNvSpPr>
          <p:nvPr>
            <p:ph type="title"/>
          </p:nvPr>
        </p:nvSpPr>
        <p:spPr>
          <a:xfrm>
            <a:off x="5297762" y="329184"/>
            <a:ext cx="6251110" cy="1783080"/>
          </a:xfrm>
        </p:spPr>
        <p:txBody>
          <a:bodyPr vert="horz" lIns="91440" tIns="45720" rIns="91440" bIns="45720" rtlCol="0" anchor="b">
            <a:normAutofit/>
          </a:bodyPr>
          <a:lstStyle/>
          <a:p>
            <a:r>
              <a:rPr lang="en-US" sz="5400" dirty="0">
                <a:solidFill>
                  <a:schemeClr val="tx1"/>
                </a:solidFill>
                <a:ea typeface="+mj-lt"/>
                <a:cs typeface="+mj-lt"/>
              </a:rPr>
              <a:t>1.</a:t>
            </a:r>
            <a:r>
              <a:rPr lang="en-US" sz="5400" dirty="0">
                <a:solidFill>
                  <a:schemeClr val="tx1"/>
                </a:solidFill>
                <a:latin typeface="Times New Roman"/>
                <a:cs typeface="Times New Roman"/>
              </a:rPr>
              <a:t> </a:t>
            </a:r>
            <a:r>
              <a:rPr lang="en-US" sz="5400" dirty="0">
                <a:solidFill>
                  <a:schemeClr val="tx1"/>
                </a:solidFill>
                <a:ea typeface="+mj-lt"/>
                <a:cs typeface="+mj-lt"/>
              </a:rPr>
              <a:t>SUSTAINABLE CAMPUSES</a:t>
            </a:r>
            <a:endParaRPr lang="en-US" dirty="0">
              <a:solidFill>
                <a:schemeClr val="tx1"/>
              </a:solidFill>
            </a:endParaRPr>
          </a:p>
        </p:txBody>
      </p:sp>
      <p:pic>
        <p:nvPicPr>
          <p:cNvPr id="6" name="Picture Placeholder 5" descr="A collage of people working in a park&#10;&#10;AI-generated content may be incorrect.">
            <a:extLst>
              <a:ext uri="{FF2B5EF4-FFF2-40B4-BE49-F238E27FC236}">
                <a16:creationId xmlns:a16="http://schemas.microsoft.com/office/drawing/2014/main" id="{F84034AE-8F81-D241-6276-3EEF5204646C}"/>
              </a:ext>
            </a:extLst>
          </p:cNvPr>
          <p:cNvPicPr>
            <a:picLocks noGrp="1" noChangeAspect="1"/>
          </p:cNvPicPr>
          <p:nvPr>
            <p:ph type="pic" sz="quarter" idx="13"/>
          </p:nvPr>
        </p:nvPicPr>
        <p:blipFill rotWithShape="1">
          <a:blip r:embed="rId2"/>
          <a:srcRect l="16044" r="1604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49" name="sketchy line">
            <a:extLst>
              <a:ext uri="{FF2B5EF4-FFF2-40B4-BE49-F238E27FC236}">
                <a16:creationId xmlns:a16="http://schemas.microsoft.com/office/drawing/2014/main" id="{2353BDB0-C6AC-9443-E959-786E637D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B55FCA20-B5B3-953A-2FF7-198CDC88F34B}"/>
              </a:ext>
            </a:extLst>
          </p:cNvPr>
          <p:cNvSpPr>
            <a:spLocks noGrp="1"/>
          </p:cNvSpPr>
          <p:nvPr>
            <p:ph idx="1"/>
          </p:nvPr>
        </p:nvSpPr>
        <p:spPr>
          <a:xfrm>
            <a:off x="5297762" y="2706624"/>
            <a:ext cx="6251110" cy="3483864"/>
          </a:xfrm>
        </p:spPr>
        <p:txBody>
          <a:bodyPr vert="horz" lIns="91440" tIns="45720" rIns="91440" bIns="45720" rtlCol="0" anchor="t">
            <a:normAutofit fontScale="85000" lnSpcReduction="20000"/>
          </a:bodyPr>
          <a:lstStyle/>
          <a:p>
            <a:pPr>
              <a:buFont typeface="Arial" panose="020B0604020202020204" pitchFamily="34" charset="0"/>
              <a:buChar char="•"/>
            </a:pPr>
            <a:r>
              <a:rPr lang="en-US" sz="2000" dirty="0">
                <a:solidFill>
                  <a:schemeClr val="tx1"/>
                </a:solidFill>
                <a:ea typeface="+mn-lt"/>
                <a:cs typeface="+mn-lt"/>
              </a:rPr>
              <a:t>The Sustainable Campuses Competition brings together colleges and universities from across the country to showcase their sustainability efforts.</a:t>
            </a:r>
            <a:endParaRPr lang="en-US" dirty="0">
              <a:solidFill>
                <a:schemeClr val="tx1"/>
              </a:solidFill>
              <a:ea typeface="+mn-lt"/>
              <a:cs typeface="+mn-lt"/>
            </a:endParaRPr>
          </a:p>
          <a:p>
            <a:pPr>
              <a:buFont typeface="Arial" panose="020B0604020202020204" pitchFamily="34" charset="0"/>
              <a:buChar char="•"/>
            </a:pPr>
            <a:r>
              <a:rPr lang="en-US" sz="2000" dirty="0">
                <a:solidFill>
                  <a:schemeClr val="tx1"/>
                </a:solidFill>
                <a:ea typeface="+mn-lt"/>
                <a:cs typeface="+mn-lt"/>
              </a:rPr>
              <a:t> Participants must complete a Sustainability Questionnaire detailing their campus initiatives and submit supporting evidence in PDF format, including images, videos, and statistical data.</a:t>
            </a:r>
            <a:endParaRPr lang="en-US" dirty="0">
              <a:solidFill>
                <a:schemeClr val="tx1"/>
              </a:solidFill>
            </a:endParaRPr>
          </a:p>
          <a:p>
            <a:pPr>
              <a:buFont typeface="Arial" panose="020B0604020202020204" pitchFamily="34" charset="0"/>
              <a:buChar char="•"/>
            </a:pPr>
            <a:r>
              <a:rPr lang="en-US" sz="2000" dirty="0">
                <a:solidFill>
                  <a:schemeClr val="tx1"/>
                </a:solidFill>
                <a:ea typeface="+mn-lt"/>
                <a:cs typeface="+mn-lt"/>
              </a:rPr>
              <a:t>Each institution will also prepare a 4-minute video and a detailed presentation, both of which will be pitched live in front of the judges. </a:t>
            </a:r>
            <a:endParaRPr lang="en-US" dirty="0">
              <a:solidFill>
                <a:schemeClr val="tx1"/>
              </a:solidFill>
              <a:ea typeface="+mn-lt"/>
              <a:cs typeface="+mn-lt"/>
            </a:endParaRPr>
          </a:p>
          <a:p>
            <a:pPr>
              <a:buFont typeface="Arial" panose="020B0604020202020204" pitchFamily="34" charset="0"/>
              <a:buChar char="•"/>
            </a:pPr>
            <a:r>
              <a:rPr lang="en-US" sz="2000" dirty="0">
                <a:solidFill>
                  <a:schemeClr val="tx1"/>
                </a:solidFill>
                <a:ea typeface="+mn-lt"/>
                <a:cs typeface="+mn-lt"/>
              </a:rPr>
              <a:t>Presentations should focus solely on sustainability practices and initiatives implemented on campus. Teams will have 10 minutes to present, with no extra time allotted.</a:t>
            </a:r>
            <a:endParaRPr lang="en-US">
              <a:solidFill>
                <a:schemeClr val="tx1"/>
              </a:solidFill>
              <a:ea typeface="+mn-lt"/>
              <a:cs typeface="+mn-lt"/>
            </a:endParaRPr>
          </a:p>
          <a:p>
            <a:pPr indent="-228600">
              <a:lnSpc>
                <a:spcPct val="90000"/>
              </a:lnSpc>
              <a:buFont typeface="Arial" panose="020B0604020202020204" pitchFamily="34" charset="0"/>
              <a:buChar char="•"/>
            </a:pPr>
            <a:endParaRPr lang="en-US" sz="2000" dirty="0">
              <a:solidFill>
                <a:schemeClr val="tx1"/>
              </a:solidFill>
            </a:endParaRPr>
          </a:p>
          <a:p>
            <a:pPr indent="-228600">
              <a:lnSpc>
                <a:spcPct val="90000"/>
              </a:lnSpc>
              <a:buFont typeface="Arial" panose="020B0604020202020204" pitchFamily="34" charset="0"/>
              <a:buChar char="•"/>
            </a:pPr>
            <a:endParaRPr lang="en-US" sz="2000">
              <a:solidFill>
                <a:schemeClr val="tx1"/>
              </a:solidFill>
            </a:endParaRPr>
          </a:p>
        </p:txBody>
      </p:sp>
      <p:sp>
        <p:nvSpPr>
          <p:cNvPr id="9" name="Date Placeholder 8">
            <a:extLst>
              <a:ext uri="{FF2B5EF4-FFF2-40B4-BE49-F238E27FC236}">
                <a16:creationId xmlns:a16="http://schemas.microsoft.com/office/drawing/2014/main" id="{C5A2A48F-A9B2-224B-8BF6-56454AC65496}"/>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45EEECDF-49F6-E057-2D75-97397CD0BFB6}"/>
              </a:ext>
            </a:extLst>
          </p:cNvPr>
          <p:cNvSpPr>
            <a:spLocks noGrp="1"/>
          </p:cNvSpPr>
          <p:nvPr>
            <p:ph type="sldNum" sz="quarter" idx="12"/>
          </p:nvPr>
        </p:nvSpPr>
        <p:spPr>
          <a:xfrm>
            <a:off x="10052978" y="6356350"/>
            <a:ext cx="1300821" cy="365125"/>
          </a:xfrm>
        </p:spPr>
        <p:txBody>
          <a:bodyPr vert="horz" lIns="91440" tIns="45720" rIns="91440" bIns="45720" rtlCol="0" anchor="ctr">
            <a:normAutofit/>
          </a:bodyPr>
          <a:lstStyle/>
          <a:p>
            <a:pPr algn="r">
              <a:spcAft>
                <a:spcPts val="600"/>
              </a:spcAft>
              <a:defRPr/>
            </a:pPr>
            <a:fld id="{84D792B7-0397-C047-AE12-1A03F7E3DC83}" type="slidenum">
              <a:rPr lang="en-US" spc="0">
                <a:solidFill>
                  <a:prstClr val="black">
                    <a:tint val="75000"/>
                  </a:prstClr>
                </a:solidFill>
                <a:latin typeface="Calibri" panose="020F0502020204030204"/>
              </a:rPr>
              <a:pPr algn="r">
                <a:spcAft>
                  <a:spcPts val="600"/>
                </a:spcAft>
                <a:defRPr/>
              </a:pPr>
              <a:t>17</a:t>
            </a:fld>
            <a:endParaRPr lang="en-US" spc="0">
              <a:solidFill>
                <a:prstClr val="black">
                  <a:tint val="75000"/>
                </a:prstClr>
              </a:solidFill>
              <a:latin typeface="Calibri" panose="020F0502020204030204"/>
            </a:endParaRPr>
          </a:p>
        </p:txBody>
      </p:sp>
    </p:spTree>
    <p:extLst>
      <p:ext uri="{BB962C8B-B14F-4D97-AF65-F5344CB8AC3E}">
        <p14:creationId xmlns:p14="http://schemas.microsoft.com/office/powerpoint/2010/main" val="288997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CE7138-72CB-EA42-0AB8-3437B3CBD742}"/>
            </a:ext>
          </a:extLst>
        </p:cNvPr>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E24A8369-4A09-BD39-0B55-BF94C48B40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8C4E1CFC-104C-D0A3-78C5-DB2E8862BFF9}"/>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dirty="0">
                <a:solidFill>
                  <a:schemeClr val="tx1"/>
                </a:solidFill>
                <a:ea typeface="+mj-lt"/>
                <a:cs typeface="+mj-lt"/>
              </a:rPr>
              <a:t>DEBATE</a:t>
            </a:r>
            <a:endParaRPr lang="en-US" dirty="0"/>
          </a:p>
        </p:txBody>
      </p:sp>
      <p:sp>
        <p:nvSpPr>
          <p:cNvPr id="56" name="sketchy line">
            <a:extLst>
              <a:ext uri="{FF2B5EF4-FFF2-40B4-BE49-F238E27FC236}">
                <a16:creationId xmlns:a16="http://schemas.microsoft.com/office/drawing/2014/main" id="{55AE1D4B-51AE-BC4A-3CB2-D5C09DC29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A230C80D-E17D-3D91-C899-6264B5C88BE1}"/>
              </a:ext>
            </a:extLst>
          </p:cNvPr>
          <p:cNvSpPr>
            <a:spLocks noGrp="1"/>
          </p:cNvSpPr>
          <p:nvPr>
            <p:ph idx="1"/>
          </p:nvPr>
        </p:nvSpPr>
        <p:spPr>
          <a:xfrm>
            <a:off x="640080" y="2872899"/>
            <a:ext cx="5605461" cy="3320668"/>
          </a:xfrm>
        </p:spPr>
        <p:txBody>
          <a:bodyPr vert="horz" lIns="91440" tIns="45720" rIns="91440" bIns="45720" rtlCol="0" anchor="t">
            <a:noAutofit/>
          </a:bodyPr>
          <a:lstStyle/>
          <a:p>
            <a:pPr>
              <a:buFont typeface="Arial" panose="020B0604020202020204" pitchFamily="34" charset="0"/>
              <a:buChar char="•"/>
            </a:pPr>
            <a:r>
              <a:rPr lang="en-US" sz="1600" dirty="0">
                <a:solidFill>
                  <a:schemeClr val="tx1"/>
                </a:solidFill>
                <a:ea typeface="+mn-lt"/>
                <a:cs typeface="+mn-lt"/>
              </a:rPr>
              <a:t>Step into the platform of intellect and innovation at the Debate Competition, where words build bridges and arguments lay foundations for the future! </a:t>
            </a:r>
            <a:endParaRPr lang="en-US">
              <a:solidFill>
                <a:schemeClr val="tx1"/>
              </a:solidFill>
              <a:ea typeface="+mn-lt"/>
              <a:cs typeface="+mn-lt"/>
            </a:endParaRPr>
          </a:p>
          <a:p>
            <a:pPr>
              <a:buFont typeface="Arial" panose="020B0604020202020204" pitchFamily="34" charset="0"/>
              <a:buChar char="•"/>
            </a:pPr>
            <a:r>
              <a:rPr lang="en-US" sz="1600" dirty="0">
                <a:solidFill>
                  <a:schemeClr val="tx1"/>
                </a:solidFill>
                <a:ea typeface="+mn-lt"/>
                <a:cs typeface="+mn-lt"/>
              </a:rPr>
              <a:t>This electrifying event challenges engineers to engage in riveting discussions on groundbreaking advancements, ethical dilemmas, and sustainability in civil engineering.</a:t>
            </a:r>
            <a:endParaRPr lang="en-US" dirty="0">
              <a:solidFill>
                <a:schemeClr val="tx1"/>
              </a:solidFill>
              <a:ea typeface="+mn-lt"/>
              <a:cs typeface="+mn-lt"/>
            </a:endParaRPr>
          </a:p>
          <a:p>
            <a:pPr>
              <a:buFont typeface="Arial" panose="020B0604020202020204" pitchFamily="34" charset="0"/>
              <a:buChar char="•"/>
            </a:pPr>
            <a:r>
              <a:rPr lang="en-US" sz="1600" dirty="0">
                <a:solidFill>
                  <a:schemeClr val="tx1"/>
                </a:solidFill>
                <a:ea typeface="+mn-lt"/>
                <a:cs typeface="+mn-lt"/>
              </a:rPr>
              <a:t>With every rebuttal and counterpoint, participants will navigate the ever-evolving landscape of infrastructure, innovation, and impact.</a:t>
            </a:r>
            <a:endParaRPr lang="en-US" dirty="0">
              <a:solidFill>
                <a:schemeClr val="tx1"/>
              </a:solidFill>
              <a:ea typeface="+mn-lt"/>
              <a:cs typeface="+mn-lt"/>
            </a:endParaRPr>
          </a:p>
          <a:p>
            <a:pPr>
              <a:buFont typeface="Arial" panose="020B0604020202020204" pitchFamily="34" charset="0"/>
              <a:buChar char="•"/>
            </a:pPr>
            <a:r>
              <a:rPr lang="en-US" sz="1600" dirty="0">
                <a:solidFill>
                  <a:schemeClr val="tx1"/>
                </a:solidFill>
                <a:ea typeface="+mn-lt"/>
                <a:cs typeface="+mn-lt"/>
              </a:rPr>
              <a:t> Gear up to clash with perspectives, fortify your stance, and leave a legacy of thought leadership in the world of civil engineering!</a:t>
            </a:r>
            <a:endParaRPr lang="en-US" dirty="0">
              <a:solidFill>
                <a:schemeClr val="tx1"/>
              </a:solidFill>
              <a:ea typeface="+mn-lt"/>
              <a:cs typeface="+mn-lt"/>
            </a:endParaRPr>
          </a:p>
          <a:p>
            <a:pPr marL="114300" indent="-228600">
              <a:lnSpc>
                <a:spcPct val="90000"/>
              </a:lnSpc>
              <a:buFont typeface="Arial" panose="020B0604020202020204" pitchFamily="34" charset="0"/>
              <a:buChar char="•"/>
            </a:pPr>
            <a:endParaRPr lang="en-US" sz="1600" dirty="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p:txBody>
      </p:sp>
      <p:sp>
        <p:nvSpPr>
          <p:cNvPr id="9" name="Date Placeholder 8">
            <a:extLst>
              <a:ext uri="{FF2B5EF4-FFF2-40B4-BE49-F238E27FC236}">
                <a16:creationId xmlns:a16="http://schemas.microsoft.com/office/drawing/2014/main" id="{BE1E593D-610B-03A4-2395-793DDC257ECD}"/>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prstClr val="black">
                    <a:tint val="75000"/>
                  </a:prstClr>
                </a:solidFill>
                <a:latin typeface="Calibri" panose="020F0502020204030204"/>
              </a:rPr>
              <a:t>20XX</a:t>
            </a:r>
          </a:p>
        </p:txBody>
      </p:sp>
      <p:pic>
        <p:nvPicPr>
          <p:cNvPr id="6" name="Picture Placeholder 5" descr="A person and person standing at podiums with microphones&#10;&#10;AI-generated content may be incorrect.">
            <a:extLst>
              <a:ext uri="{FF2B5EF4-FFF2-40B4-BE49-F238E27FC236}">
                <a16:creationId xmlns:a16="http://schemas.microsoft.com/office/drawing/2014/main" id="{6375D6F8-E8DB-2E17-A72D-0374A60BE3AC}"/>
              </a:ext>
            </a:extLst>
          </p:cNvPr>
          <p:cNvPicPr>
            <a:picLocks noGrp="1" noChangeAspect="1"/>
          </p:cNvPicPr>
          <p:nvPr>
            <p:ph type="pic" sz="quarter" idx="13"/>
          </p:nvPr>
        </p:nvPicPr>
        <p:blipFill rotWithShape="1">
          <a:blip r:embed="rId2"/>
          <a:srcRect l="8809" r="8809"/>
          <a:stretch/>
        </p:blipFill>
        <p:spPr>
          <a:xfrm>
            <a:off x="6540734" y="10"/>
            <a:ext cx="5649743"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11" name="Slide Number Placeholder 10">
            <a:extLst>
              <a:ext uri="{FF2B5EF4-FFF2-40B4-BE49-F238E27FC236}">
                <a16:creationId xmlns:a16="http://schemas.microsoft.com/office/drawing/2014/main" id="{76BD28CA-0D4D-C9F6-5584-59FBA7E7436E}"/>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18</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1530349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AEB5D-C504-369F-0181-B40549076849}"/>
              </a:ext>
            </a:extLst>
          </p:cNvPr>
          <p:cNvSpPr>
            <a:spLocks noGrp="1"/>
          </p:cNvSpPr>
          <p:nvPr>
            <p:ph type="title"/>
          </p:nvPr>
        </p:nvSpPr>
        <p:spPr/>
        <p:txBody>
          <a:bodyPr/>
          <a:lstStyle/>
          <a:p>
            <a:r>
              <a:rPr lang="en-US" sz="4400" dirty="0"/>
              <a:t>REGISTRATION</a:t>
            </a:r>
          </a:p>
        </p:txBody>
      </p:sp>
      <p:sp>
        <p:nvSpPr>
          <p:cNvPr id="3" name="Content Placeholder 2">
            <a:extLst>
              <a:ext uri="{FF2B5EF4-FFF2-40B4-BE49-F238E27FC236}">
                <a16:creationId xmlns:a16="http://schemas.microsoft.com/office/drawing/2014/main" id="{7B09CBDF-8587-28A0-CAD5-7A42FF72228C}"/>
              </a:ext>
            </a:extLst>
          </p:cNvPr>
          <p:cNvSpPr>
            <a:spLocks noGrp="1"/>
          </p:cNvSpPr>
          <p:nvPr>
            <p:ph idx="1"/>
          </p:nvPr>
        </p:nvSpPr>
        <p:spPr/>
        <p:txBody>
          <a:bodyPr vert="horz" lIns="91440" tIns="45720" rIns="91440" bIns="45720" rtlCol="0" anchor="t">
            <a:noAutofit/>
          </a:bodyPr>
          <a:lstStyle/>
          <a:p>
            <a:pPr algn="ctr"/>
            <a:r>
              <a:rPr lang="en-US" sz="4400" dirty="0">
                <a:latin typeface="Calibri"/>
                <a:ea typeface="Calibri"/>
                <a:cs typeface="Calibri"/>
              </a:rPr>
              <a:t>Register through our website - </a:t>
            </a:r>
            <a:r>
              <a:rPr lang="en-US" sz="4400" dirty="0">
                <a:solidFill>
                  <a:schemeClr val="accent1">
                    <a:lumMod val="76000"/>
                  </a:schemeClr>
                </a:solidFill>
                <a:latin typeface="Calibri"/>
                <a:ea typeface="Calibri"/>
                <a:cs typeface="Calibri"/>
                <a:hlinkClick r:id="rId2">
                  <a:extLst>
                    <a:ext uri="{A12FA001-AC4F-418D-AE19-62706E023703}">
                      <ahyp:hlinkClr xmlns:ahyp="http://schemas.microsoft.com/office/drawing/2018/hyperlinkcolor" val="tx"/>
                    </a:ext>
                  </a:extLst>
                </a:hlinkClick>
              </a:rPr>
              <a:t>CEAFEST 2025</a:t>
            </a:r>
            <a:r>
              <a:rPr lang="en-US" sz="4400" dirty="0">
                <a:solidFill>
                  <a:schemeClr val="accent1">
                    <a:lumMod val="76000"/>
                  </a:schemeClr>
                </a:solidFill>
                <a:latin typeface="Calibri"/>
                <a:ea typeface="Calibri"/>
                <a:cs typeface="Calibri"/>
              </a:rPr>
              <a:t> </a:t>
            </a:r>
            <a:endParaRPr lang="en-US" sz="4400">
              <a:solidFill>
                <a:schemeClr val="accent1">
                  <a:lumMod val="76000"/>
                </a:schemeClr>
              </a:solidFill>
              <a:latin typeface="Avenir Next LT Pro"/>
              <a:ea typeface="Calibri"/>
              <a:cs typeface="Calibri"/>
            </a:endParaRPr>
          </a:p>
          <a:p>
            <a:pPr algn="ctr"/>
            <a:r>
              <a:rPr lang="en-US" sz="4400" dirty="0">
                <a:latin typeface="Calibri"/>
                <a:ea typeface="Calibri"/>
                <a:cs typeface="Calibri"/>
              </a:rPr>
              <a:t>( fest.ceaiitm.org )</a:t>
            </a:r>
            <a:endParaRPr lang="en-US" sz="4400" dirty="0">
              <a:latin typeface="Avenir Next LT Pro"/>
              <a:ea typeface="Calibri"/>
              <a:cs typeface="Calibri"/>
            </a:endParaRPr>
          </a:p>
        </p:txBody>
      </p:sp>
      <p:sp>
        <p:nvSpPr>
          <p:cNvPr id="8" name="Slide Number Placeholder 7">
            <a:extLst>
              <a:ext uri="{FF2B5EF4-FFF2-40B4-BE49-F238E27FC236}">
                <a16:creationId xmlns:a16="http://schemas.microsoft.com/office/drawing/2014/main" id="{9A841990-F92B-71BE-C206-FC1157F6592B}"/>
              </a:ext>
            </a:extLst>
          </p:cNvPr>
          <p:cNvSpPr>
            <a:spLocks noGrp="1"/>
          </p:cNvSpPr>
          <p:nvPr>
            <p:ph type="sldNum" sz="quarter" idx="12"/>
          </p:nvPr>
        </p:nvSpPr>
        <p:spPr/>
        <p:txBody>
          <a:bodyPr/>
          <a:lstStyle/>
          <a:p>
            <a:fld id="{84D792B7-0397-C047-AE12-1A03F7E3DC83}" type="slidenum">
              <a:rPr lang="en-US" smtClean="0"/>
              <a:t>19</a:t>
            </a:fld>
            <a:endParaRPr lang="en-US" dirty="0"/>
          </a:p>
        </p:txBody>
      </p:sp>
      <p:sp>
        <p:nvSpPr>
          <p:cNvPr id="6" name="Date Placeholder 5">
            <a:extLst>
              <a:ext uri="{FF2B5EF4-FFF2-40B4-BE49-F238E27FC236}">
                <a16:creationId xmlns:a16="http://schemas.microsoft.com/office/drawing/2014/main" id="{C7AC2FFE-50C5-9217-F17B-6F445151A7FD}"/>
              </a:ext>
            </a:extLst>
          </p:cNvPr>
          <p:cNvSpPr>
            <a:spLocks noGrp="1"/>
          </p:cNvSpPr>
          <p:nvPr>
            <p:ph type="dt" sz="half" idx="10"/>
          </p:nvPr>
        </p:nvSpPr>
        <p:spPr/>
        <p:txBody>
          <a:bodyPr/>
          <a:lstStyle/>
          <a:p>
            <a:r>
              <a:rPr lang="en-US"/>
              <a:t>20XX</a:t>
            </a:r>
            <a:endParaRPr lang="en-US" dirty="0"/>
          </a:p>
        </p:txBody>
      </p:sp>
    </p:spTree>
    <p:extLst>
      <p:ext uri="{BB962C8B-B14F-4D97-AF65-F5344CB8AC3E}">
        <p14:creationId xmlns:p14="http://schemas.microsoft.com/office/powerpoint/2010/main" val="3553386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BBD9FBF-BDEA-E2A9-5AC0-F365EF1CA195}"/>
              </a:ext>
            </a:extLst>
          </p:cNvPr>
          <p:cNvSpPr>
            <a:spLocks noGrp="1"/>
          </p:cNvSpPr>
          <p:nvPr>
            <p:ph type="title"/>
          </p:nvPr>
        </p:nvSpPr>
        <p:spPr/>
        <p:txBody>
          <a:bodyPr/>
          <a:lstStyle/>
          <a:p>
            <a:r>
              <a:rPr lang="en-US" dirty="0"/>
              <a:t>Agenda</a:t>
            </a:r>
          </a:p>
        </p:txBody>
      </p:sp>
      <p:pic>
        <p:nvPicPr>
          <p:cNvPr id="6" name="Picture Placeholder 5" descr="A group of people sitting at desks in a classroom&#10;&#10;AI-generated content may be incorrect.">
            <a:extLst>
              <a:ext uri="{FF2B5EF4-FFF2-40B4-BE49-F238E27FC236}">
                <a16:creationId xmlns:a16="http://schemas.microsoft.com/office/drawing/2014/main" id="{51A06734-9234-687F-E232-56B8B04C890F}"/>
              </a:ext>
            </a:extLst>
          </p:cNvPr>
          <p:cNvPicPr>
            <a:picLocks noGrp="1" noChangeAspect="1"/>
          </p:cNvPicPr>
          <p:nvPr>
            <p:ph type="pic" sz="quarter" idx="13"/>
          </p:nvPr>
        </p:nvPicPr>
        <p:blipFill rotWithShape="1">
          <a:blip r:embed="rId2"/>
          <a:srcRect l="52838" t="-28" b="-13"/>
          <a:stretch/>
        </p:blipFill>
        <p:spPr>
          <a:xfrm>
            <a:off x="14942" y="1905"/>
            <a:ext cx="4842395" cy="6853172"/>
          </a:xfrm>
        </p:spPr>
      </p:pic>
      <p:graphicFrame>
        <p:nvGraphicFramePr>
          <p:cNvPr id="11" name="Table 11">
            <a:extLst>
              <a:ext uri="{FF2B5EF4-FFF2-40B4-BE49-F238E27FC236}">
                <a16:creationId xmlns:a16="http://schemas.microsoft.com/office/drawing/2014/main" id="{0B69E8E6-9D16-D9E3-B5C1-6F6E6588BF6A}"/>
              </a:ext>
            </a:extLst>
          </p:cNvPr>
          <p:cNvGraphicFramePr>
            <a:graphicFrameLocks noGrp="1"/>
          </p:cNvGraphicFramePr>
          <p:nvPr>
            <p:ph idx="1"/>
            <p:extLst>
              <p:ext uri="{D42A27DB-BD31-4B8C-83A1-F6EECF244321}">
                <p14:modId xmlns:p14="http://schemas.microsoft.com/office/powerpoint/2010/main" val="3631291213"/>
              </p:ext>
            </p:extLst>
          </p:nvPr>
        </p:nvGraphicFramePr>
        <p:xfrm>
          <a:off x="4856163" y="2212975"/>
          <a:ext cx="7335836" cy="4645025"/>
        </p:xfrm>
        <a:graphic>
          <a:graphicData uri="http://schemas.openxmlformats.org/drawingml/2006/table">
            <a:tbl>
              <a:tblPr firstRow="1" bandRow="1"/>
              <a:tblGrid>
                <a:gridCol w="797877">
                  <a:extLst>
                    <a:ext uri="{9D8B030D-6E8A-4147-A177-3AD203B41FA5}">
                      <a16:colId xmlns:a16="http://schemas.microsoft.com/office/drawing/2014/main" val="1680321436"/>
                    </a:ext>
                  </a:extLst>
                </a:gridCol>
                <a:gridCol w="6537959">
                  <a:extLst>
                    <a:ext uri="{9D8B030D-6E8A-4147-A177-3AD203B41FA5}">
                      <a16:colId xmlns:a16="http://schemas.microsoft.com/office/drawing/2014/main" val="1621479666"/>
                    </a:ext>
                  </a:extLst>
                </a:gridCol>
              </a:tblGrid>
              <a:tr h="929005">
                <a:tc>
                  <a:txBody>
                    <a:bodyPr/>
                    <a:lstStyle/>
                    <a:p>
                      <a:pPr algn="ctr"/>
                      <a:r>
                        <a:rPr lang="en-US" sz="2400" dirty="0">
                          <a:latin typeface="+mj-lt"/>
                        </a:rPr>
                        <a:t>1</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dirty="0">
                          <a:latin typeface="Felix Titling"/>
                          <a:cs typeface="Felix Titling" panose="020F0502020204030204" pitchFamily="34" charset="0"/>
                        </a:rPr>
                        <a:t>ABOUT US</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8244635"/>
                  </a:ext>
                </a:extLst>
              </a:tr>
              <a:tr h="929005">
                <a:tc>
                  <a:txBody>
                    <a:bodyPr/>
                    <a:lstStyle/>
                    <a:p>
                      <a:pPr lvl="0" algn="ctr">
                        <a:buNone/>
                      </a:pPr>
                      <a:r>
                        <a:rPr lang="en-US" sz="2400" dirty="0">
                          <a:latin typeface="+mj-lt"/>
                        </a:rPr>
                        <a:t>2</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Felix Titling"/>
                          <a:cs typeface="Felix Titling" panose="020F0502020204030204" pitchFamily="34" charset="0"/>
                        </a:rPr>
                        <a:t>WORKSHOPS</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0913436"/>
                  </a:ext>
                </a:extLst>
              </a:tr>
              <a:tr h="929005">
                <a:tc>
                  <a:txBody>
                    <a:bodyPr/>
                    <a:lstStyle/>
                    <a:p>
                      <a:pPr lvl="0" algn="ctr">
                        <a:buNone/>
                      </a:pPr>
                      <a:r>
                        <a:rPr lang="en-US" sz="2400" dirty="0">
                          <a:latin typeface="+mj-lt"/>
                        </a:rPr>
                        <a:t>3</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Felix Titling"/>
                          <a:cs typeface="Felix Titling" panose="020F0502020204030204" pitchFamily="34" charset="0"/>
                        </a:rPr>
                        <a:t>EVENTS</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08392374"/>
                  </a:ext>
                </a:extLst>
              </a:tr>
              <a:tr h="929005">
                <a:tc>
                  <a:txBody>
                    <a:bodyPr/>
                    <a:lstStyle/>
                    <a:p>
                      <a:pPr lvl="0" algn="ctr">
                        <a:buNone/>
                      </a:pPr>
                      <a:r>
                        <a:rPr lang="en-US" sz="2400" dirty="0">
                          <a:latin typeface="+mj-lt"/>
                        </a:rPr>
                        <a:t>4</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Felix Titling"/>
                          <a:cs typeface="Felix Titling" panose="020F0502020204030204" pitchFamily="34" charset="0"/>
                        </a:rPr>
                        <a:t>REGISTRATIONS</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1282632"/>
                  </a:ext>
                </a:extLst>
              </a:tr>
              <a:tr h="929005">
                <a:tc>
                  <a:txBody>
                    <a:bodyPr/>
                    <a:lstStyle/>
                    <a:p>
                      <a:pPr lvl="0" algn="ctr">
                        <a:buNone/>
                      </a:pPr>
                      <a:r>
                        <a:rPr lang="en-US" sz="2400" dirty="0">
                          <a:latin typeface="+mj-lt"/>
                        </a:rPr>
                        <a:t>5</a:t>
                      </a:r>
                      <a:endParaRPr lang="en-US" dirty="0"/>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Felix Titling"/>
                          <a:cs typeface="Felix Titling" panose="020F0502020204030204" pitchFamily="34" charset="0"/>
                        </a:rPr>
                        <a:t>ACCOMODATION</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612909531"/>
                  </a:ext>
                </a:extLst>
              </a:tr>
            </a:tbl>
          </a:graphicData>
        </a:graphic>
      </p:graphicFrame>
    </p:spTree>
    <p:extLst>
      <p:ext uri="{BB962C8B-B14F-4D97-AF65-F5344CB8AC3E}">
        <p14:creationId xmlns:p14="http://schemas.microsoft.com/office/powerpoint/2010/main" val="37012148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a:extLst>
            <a:ext uri="{FF2B5EF4-FFF2-40B4-BE49-F238E27FC236}">
              <a16:creationId xmlns:a16="http://schemas.microsoft.com/office/drawing/2014/main" id="{748B1B6F-4939-E31F-3493-B186B52553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393843-AE2D-6B38-A725-F7F67508F265}"/>
              </a:ext>
            </a:extLst>
          </p:cNvPr>
          <p:cNvSpPr>
            <a:spLocks noGrp="1"/>
          </p:cNvSpPr>
          <p:nvPr>
            <p:ph type="title"/>
          </p:nvPr>
        </p:nvSpPr>
        <p:spPr/>
        <p:txBody>
          <a:bodyPr/>
          <a:lstStyle/>
          <a:p>
            <a:r>
              <a:rPr lang="en-US" sz="3600" dirty="0"/>
              <a:t>ACCOMODATION</a:t>
            </a:r>
          </a:p>
        </p:txBody>
      </p:sp>
      <p:sp>
        <p:nvSpPr>
          <p:cNvPr id="3" name="Content Placeholder 2">
            <a:extLst>
              <a:ext uri="{FF2B5EF4-FFF2-40B4-BE49-F238E27FC236}">
                <a16:creationId xmlns:a16="http://schemas.microsoft.com/office/drawing/2014/main" id="{59311E0D-4140-CE01-BC9A-BCE15BE09192}"/>
              </a:ext>
            </a:extLst>
          </p:cNvPr>
          <p:cNvSpPr>
            <a:spLocks noGrp="1"/>
          </p:cNvSpPr>
          <p:nvPr>
            <p:ph idx="1"/>
          </p:nvPr>
        </p:nvSpPr>
        <p:spPr/>
        <p:txBody>
          <a:bodyPr vert="horz" lIns="91440" tIns="45720" rIns="91440" bIns="45720" rtlCol="0" anchor="t">
            <a:noAutofit/>
          </a:bodyPr>
          <a:lstStyle/>
          <a:p>
            <a:pPr algn="ctr"/>
            <a:r>
              <a:rPr lang="en-US" sz="8000" dirty="0">
                <a:latin typeface="Calibri"/>
                <a:ea typeface="Calibri"/>
                <a:cs typeface="Calibri"/>
              </a:rPr>
              <a:t>Will be updated soon !!</a:t>
            </a:r>
            <a:endParaRPr lang="en-US" sz="8000"/>
          </a:p>
        </p:txBody>
      </p:sp>
      <p:sp>
        <p:nvSpPr>
          <p:cNvPr id="8" name="Slide Number Placeholder 7">
            <a:extLst>
              <a:ext uri="{FF2B5EF4-FFF2-40B4-BE49-F238E27FC236}">
                <a16:creationId xmlns:a16="http://schemas.microsoft.com/office/drawing/2014/main" id="{E84FAC6C-64AF-8B2F-3572-AEC2E593A20A}"/>
              </a:ext>
            </a:extLst>
          </p:cNvPr>
          <p:cNvSpPr>
            <a:spLocks noGrp="1"/>
          </p:cNvSpPr>
          <p:nvPr>
            <p:ph type="sldNum" sz="quarter" idx="12"/>
          </p:nvPr>
        </p:nvSpPr>
        <p:spPr/>
        <p:txBody>
          <a:bodyPr/>
          <a:lstStyle/>
          <a:p>
            <a:fld id="{84D792B7-0397-C047-AE12-1A03F7E3DC83}" type="slidenum">
              <a:rPr lang="en-US" smtClean="0"/>
              <a:t>20</a:t>
            </a:fld>
            <a:endParaRPr lang="en-US" dirty="0"/>
          </a:p>
        </p:txBody>
      </p:sp>
      <p:sp>
        <p:nvSpPr>
          <p:cNvPr id="6" name="Date Placeholder 5">
            <a:extLst>
              <a:ext uri="{FF2B5EF4-FFF2-40B4-BE49-F238E27FC236}">
                <a16:creationId xmlns:a16="http://schemas.microsoft.com/office/drawing/2014/main" id="{A5B18527-24AC-55C4-8496-B870E79350C5}"/>
              </a:ext>
            </a:extLst>
          </p:cNvPr>
          <p:cNvSpPr>
            <a:spLocks noGrp="1"/>
          </p:cNvSpPr>
          <p:nvPr>
            <p:ph type="dt" sz="half" idx="10"/>
          </p:nvPr>
        </p:nvSpPr>
        <p:spPr/>
        <p:txBody>
          <a:bodyPr/>
          <a:lstStyle/>
          <a:p>
            <a:r>
              <a:rPr lang="en-US"/>
              <a:t>20XX</a:t>
            </a:r>
            <a:endParaRPr lang="en-US" dirty="0"/>
          </a:p>
        </p:txBody>
      </p:sp>
    </p:spTree>
    <p:extLst>
      <p:ext uri="{BB962C8B-B14F-4D97-AF65-F5344CB8AC3E}">
        <p14:creationId xmlns:p14="http://schemas.microsoft.com/office/powerpoint/2010/main" val="2379184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B19C86-33A9-9600-DA3A-926F0E8A980F}"/>
              </a:ext>
            </a:extLst>
          </p:cNvPr>
          <p:cNvSpPr>
            <a:spLocks noGrp="1"/>
          </p:cNvSpPr>
          <p:nvPr>
            <p:ph type="title"/>
          </p:nvPr>
        </p:nvSpPr>
        <p:spPr>
          <a:xfrm>
            <a:off x="941832" y="-1974563"/>
            <a:ext cx="7187184" cy="4251960"/>
          </a:xfrm>
        </p:spPr>
        <p:txBody>
          <a:bodyPr/>
          <a:lstStyle/>
          <a:p>
            <a:r>
              <a:rPr lang="en-US" sz="3600" dirty="0">
                <a:ea typeface="+mj-lt"/>
                <a:cs typeface="+mj-lt"/>
              </a:rPr>
              <a:t>BENEFITS OF ATTENDING FEST</a:t>
            </a:r>
            <a:endParaRPr lang="en-US" sz="3600" dirty="0"/>
          </a:p>
          <a:p>
            <a:endParaRPr lang="en-US" dirty="0"/>
          </a:p>
        </p:txBody>
      </p:sp>
      <p:sp>
        <p:nvSpPr>
          <p:cNvPr id="4" name="Subtitle 3">
            <a:extLst>
              <a:ext uri="{FF2B5EF4-FFF2-40B4-BE49-F238E27FC236}">
                <a16:creationId xmlns:a16="http://schemas.microsoft.com/office/drawing/2014/main" id="{564C4B61-4FF1-B5E2-765D-7400F598617E}"/>
              </a:ext>
            </a:extLst>
          </p:cNvPr>
          <p:cNvSpPr>
            <a:spLocks noGrp="1"/>
          </p:cNvSpPr>
          <p:nvPr>
            <p:ph type="subTitle" idx="1"/>
          </p:nvPr>
        </p:nvSpPr>
        <p:spPr/>
        <p:txBody>
          <a:bodyPr vert="horz" lIns="91440" tIns="45720" rIns="91440" bIns="45720" rtlCol="0" anchor="t">
            <a:normAutofit/>
          </a:bodyPr>
          <a:lstStyle/>
          <a:p>
            <a:pPr algn="ctr"/>
            <a:r>
              <a:rPr lang="en-US" dirty="0">
                <a:latin typeface="Avenir Next LT Pro"/>
              </a:rPr>
              <a:t>CEA FEST 2025</a:t>
            </a:r>
            <a:endParaRPr lang="en-US" dirty="0">
              <a:latin typeface="Avenir Next LT Pro" panose="020B0504020202020204" pitchFamily="34" charset="77"/>
            </a:endParaRPr>
          </a:p>
        </p:txBody>
      </p:sp>
      <p:sp>
        <p:nvSpPr>
          <p:cNvPr id="6" name="Slide Number Placeholder 5">
            <a:extLst>
              <a:ext uri="{FF2B5EF4-FFF2-40B4-BE49-F238E27FC236}">
                <a16:creationId xmlns:a16="http://schemas.microsoft.com/office/drawing/2014/main" id="{627018BA-623E-D51E-BE0E-F23E62CC335B}"/>
              </a:ext>
            </a:extLst>
          </p:cNvPr>
          <p:cNvSpPr>
            <a:spLocks noGrp="1"/>
          </p:cNvSpPr>
          <p:nvPr>
            <p:ph type="sldNum" sz="quarter" idx="12"/>
          </p:nvPr>
        </p:nvSpPr>
        <p:spPr/>
        <p:txBody>
          <a:bodyPr/>
          <a:lstStyle/>
          <a:p>
            <a:fld id="{84D792B7-0397-C047-AE12-1A03F7E3DC83}" type="slidenum">
              <a:rPr lang="en-US" smtClean="0"/>
              <a:pPr/>
              <a:t>21</a:t>
            </a:fld>
            <a:endParaRPr lang="en-US" dirty="0"/>
          </a:p>
        </p:txBody>
      </p:sp>
      <p:sp>
        <p:nvSpPr>
          <p:cNvPr id="2" name="Date Placeholder 1">
            <a:extLst>
              <a:ext uri="{FF2B5EF4-FFF2-40B4-BE49-F238E27FC236}">
                <a16:creationId xmlns:a16="http://schemas.microsoft.com/office/drawing/2014/main" id="{BF97B505-A442-09AA-E04D-D58275607BA3}"/>
              </a:ext>
            </a:extLst>
          </p:cNvPr>
          <p:cNvSpPr>
            <a:spLocks noGrp="1"/>
          </p:cNvSpPr>
          <p:nvPr>
            <p:ph type="dt" sz="half" idx="10"/>
          </p:nvPr>
        </p:nvSpPr>
        <p:spPr/>
        <p:txBody>
          <a:bodyPr/>
          <a:lstStyle/>
          <a:p>
            <a:r>
              <a:rPr lang="en-US"/>
              <a:t>20XX</a:t>
            </a:r>
            <a:endParaRPr lang="en-US" dirty="0"/>
          </a:p>
        </p:txBody>
      </p:sp>
      <p:sp>
        <p:nvSpPr>
          <p:cNvPr id="8" name="TextBox 7">
            <a:extLst>
              <a:ext uri="{FF2B5EF4-FFF2-40B4-BE49-F238E27FC236}">
                <a16:creationId xmlns:a16="http://schemas.microsoft.com/office/drawing/2014/main" id="{D57B864F-0E15-BF60-0CDB-6DAC5D8046C1}"/>
              </a:ext>
            </a:extLst>
          </p:cNvPr>
          <p:cNvSpPr txBox="1"/>
          <p:nvPr/>
        </p:nvSpPr>
        <p:spPr>
          <a:xfrm>
            <a:off x="1252384" y="1713271"/>
            <a:ext cx="6067732" cy="33547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dirty="0">
                <a:ea typeface="+mn-lt"/>
                <a:cs typeface="+mn-lt"/>
              </a:rPr>
              <a:t>Get certificates</a:t>
            </a:r>
            <a:endParaRPr lang="en-US" sz="2400" dirty="0"/>
          </a:p>
          <a:p>
            <a:pPr marL="285750" indent="-285750">
              <a:buFont typeface="Arial"/>
              <a:buChar char="•"/>
            </a:pPr>
            <a:r>
              <a:rPr lang="en-US" sz="2400" dirty="0">
                <a:ea typeface="+mn-lt"/>
                <a:cs typeface="+mn-lt"/>
              </a:rPr>
              <a:t>Prize pool worth 1.5lakh</a:t>
            </a:r>
            <a:endParaRPr lang="en-US" sz="2400" dirty="0"/>
          </a:p>
          <a:p>
            <a:pPr marL="285750" indent="-285750">
              <a:buFont typeface="Arial"/>
              <a:buChar char="•"/>
            </a:pPr>
            <a:r>
              <a:rPr lang="en-US" sz="2400" dirty="0">
                <a:ea typeface="+mn-lt"/>
                <a:cs typeface="+mn-lt"/>
              </a:rPr>
              <a:t>Increase connections and enhance network </a:t>
            </a:r>
            <a:endParaRPr lang="en-US" sz="2400" dirty="0"/>
          </a:p>
          <a:p>
            <a:pPr marL="285750" indent="-285750">
              <a:buFont typeface="Arial"/>
              <a:buChar char="•"/>
            </a:pPr>
            <a:r>
              <a:rPr lang="en-US" sz="2400" dirty="0">
                <a:ea typeface="+mn-lt"/>
                <a:cs typeface="+mn-lt"/>
              </a:rPr>
              <a:t>Showcase your talent to professors and industrialists </a:t>
            </a:r>
            <a:endParaRPr lang="en-US" sz="2400" dirty="0"/>
          </a:p>
          <a:p>
            <a:pPr marL="285750" indent="-285750">
              <a:buFont typeface="Arial"/>
              <a:buChar char="•"/>
            </a:pPr>
            <a:r>
              <a:rPr lang="en-US" sz="2400" dirty="0">
                <a:ea typeface="+mn-lt"/>
                <a:cs typeface="+mn-lt"/>
              </a:rPr>
              <a:t>Drop your resumes and get chance of internships</a:t>
            </a:r>
            <a:endParaRPr lang="en-US" sz="2400" dirty="0"/>
          </a:p>
          <a:p>
            <a:endParaRPr lang="en-US" sz="2000" dirty="0"/>
          </a:p>
        </p:txBody>
      </p:sp>
      <p:pic>
        <p:nvPicPr>
          <p:cNvPr id="10" name="Picture Placeholder 9" descr="A group of people sitting at desks in a classroom&#10;&#10;AI-generated content may be incorrect.">
            <a:extLst>
              <a:ext uri="{FF2B5EF4-FFF2-40B4-BE49-F238E27FC236}">
                <a16:creationId xmlns:a16="http://schemas.microsoft.com/office/drawing/2014/main" id="{B0F440B4-4D67-82E1-EB7F-C544407BA2D1}"/>
              </a:ext>
            </a:extLst>
          </p:cNvPr>
          <p:cNvPicPr>
            <a:picLocks noGrp="1" noChangeAspect="1"/>
          </p:cNvPicPr>
          <p:nvPr>
            <p:ph type="pic" sz="quarter" idx="13"/>
          </p:nvPr>
        </p:nvPicPr>
        <p:blipFill>
          <a:blip r:embed="rId2"/>
          <a:srcRect l="10353" t="969" r="55542" b="-1357"/>
          <a:stretch/>
        </p:blipFill>
        <p:spPr>
          <a:xfrm>
            <a:off x="8499783" y="765602"/>
            <a:ext cx="2453842" cy="4538342"/>
          </a:xfrm>
        </p:spPr>
      </p:pic>
    </p:spTree>
    <p:extLst>
      <p:ext uri="{BB962C8B-B14F-4D97-AF65-F5344CB8AC3E}">
        <p14:creationId xmlns:p14="http://schemas.microsoft.com/office/powerpoint/2010/main" val="2146925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59025BC-7A1A-3FAF-3BC0-13AF568A2A2E}"/>
              </a:ext>
            </a:extLst>
          </p:cNvPr>
          <p:cNvSpPr>
            <a:spLocks noGrp="1"/>
          </p:cNvSpPr>
          <p:nvPr>
            <p:ph type="title"/>
          </p:nvPr>
        </p:nvSpPr>
        <p:spPr>
          <a:xfrm>
            <a:off x="838201" y="149610"/>
            <a:ext cx="5251316" cy="1807305"/>
          </a:xfrm>
        </p:spPr>
        <p:txBody>
          <a:bodyPr vert="horz" lIns="91440" tIns="45720" rIns="91440" bIns="45720" rtlCol="0" anchor="ctr">
            <a:normAutofit/>
          </a:bodyPr>
          <a:lstStyle/>
          <a:p>
            <a:r>
              <a:rPr lang="en-US" sz="4400">
                <a:solidFill>
                  <a:schemeClr val="tx1"/>
                </a:solidFill>
              </a:rPr>
              <a:t>ABOUT US</a:t>
            </a:r>
          </a:p>
        </p:txBody>
      </p:sp>
      <p:sp>
        <p:nvSpPr>
          <p:cNvPr id="4" name="Content Placeholder 3">
            <a:extLst>
              <a:ext uri="{FF2B5EF4-FFF2-40B4-BE49-F238E27FC236}">
                <a16:creationId xmlns:a16="http://schemas.microsoft.com/office/drawing/2014/main" id="{E752DFB8-B7A2-DE8A-3E38-FC3170612720}"/>
              </a:ext>
            </a:extLst>
          </p:cNvPr>
          <p:cNvSpPr>
            <a:spLocks noGrp="1"/>
          </p:cNvSpPr>
          <p:nvPr>
            <p:ph idx="1"/>
          </p:nvPr>
        </p:nvSpPr>
        <p:spPr>
          <a:xfrm>
            <a:off x="838200" y="1502024"/>
            <a:ext cx="4619621" cy="3843666"/>
          </a:xfrm>
        </p:spPr>
        <p:txBody>
          <a:bodyPr vert="horz" lIns="91440" tIns="45720" rIns="91440" bIns="45720" rtlCol="0" anchor="t">
            <a:noAutofit/>
          </a:bodyPr>
          <a:lstStyle/>
          <a:p>
            <a:pPr indent="-228600">
              <a:lnSpc>
                <a:spcPct val="90000"/>
              </a:lnSpc>
              <a:buFont typeface="Arial" panose="020B0604020202020204" pitchFamily="34" charset="0"/>
              <a:buChar char="•"/>
            </a:pPr>
            <a:r>
              <a:rPr lang="en-US" sz="1850" dirty="0">
                <a:solidFill>
                  <a:schemeClr val="tx1"/>
                </a:solidFill>
              </a:rPr>
              <a:t>The Civil Engineering Association (CEA) was formed with the primary aim of exposing potential civil engineers to the challenges of the profession. </a:t>
            </a:r>
          </a:p>
          <a:p>
            <a:pPr indent="-228600">
              <a:lnSpc>
                <a:spcPct val="90000"/>
              </a:lnSpc>
              <a:buFont typeface="Arial" panose="020B0604020202020204" pitchFamily="34" charset="0"/>
              <a:buChar char="•"/>
            </a:pPr>
            <a:r>
              <a:rPr lang="en-US" sz="1850" dirty="0">
                <a:solidFill>
                  <a:schemeClr val="tx1"/>
                </a:solidFill>
              </a:rPr>
              <a:t>With both students and faculty as its members, the organization is one of the most active Civil Engineering Associations in India. </a:t>
            </a:r>
          </a:p>
          <a:p>
            <a:pPr indent="-228600">
              <a:lnSpc>
                <a:spcPct val="90000"/>
              </a:lnSpc>
              <a:buFont typeface="Arial" panose="020B0604020202020204" pitchFamily="34" charset="0"/>
              <a:buChar char="•"/>
            </a:pPr>
            <a:r>
              <a:rPr lang="en-US" sz="1850" dirty="0">
                <a:solidFill>
                  <a:schemeClr val="tx1"/>
                </a:solidFill>
              </a:rPr>
              <a:t>CEA organizes activities like lectures by distinguished practitioners of the profession, video shows, competitions and socially relevant projects for the students throughout the year. </a:t>
            </a:r>
          </a:p>
          <a:p>
            <a:pPr indent="-228600">
              <a:lnSpc>
                <a:spcPct val="90000"/>
              </a:lnSpc>
              <a:buFont typeface="Arial" panose="020B0604020202020204" pitchFamily="34" charset="0"/>
              <a:buChar char="•"/>
            </a:pPr>
            <a:r>
              <a:rPr lang="en-US" sz="1850" dirty="0">
                <a:solidFill>
                  <a:schemeClr val="tx1"/>
                </a:solidFill>
              </a:rPr>
              <a:t>The CEA activities of a year culminate in the CEA Fest. Civil Engineering Association Fest of IIT Madras is the largest student run civil engineering fest in India .</a:t>
            </a:r>
          </a:p>
          <a:p>
            <a:pPr indent="-228600">
              <a:lnSpc>
                <a:spcPct val="90000"/>
              </a:lnSpc>
              <a:buFont typeface="Arial" panose="020B0604020202020204" pitchFamily="34" charset="0"/>
              <a:buChar char="•"/>
            </a:pPr>
            <a:endParaRPr lang="en-US" sz="1850" dirty="0">
              <a:solidFill>
                <a:schemeClr val="tx1"/>
              </a:solidFill>
            </a:endParaRPr>
          </a:p>
        </p:txBody>
      </p:sp>
      <p:sp>
        <p:nvSpPr>
          <p:cNvPr id="9" name="Date Placeholder 8">
            <a:extLst>
              <a:ext uri="{FF2B5EF4-FFF2-40B4-BE49-F238E27FC236}">
                <a16:creationId xmlns:a16="http://schemas.microsoft.com/office/drawing/2014/main" id="{5AF93863-763B-590D-9D57-2E4C5A8E97A8}"/>
              </a:ext>
            </a:extLst>
          </p:cNvPr>
          <p:cNvSpPr>
            <a:spLocks noGrp="1"/>
          </p:cNvSpPr>
          <p:nvPr>
            <p:ph type="dt" sz="half" idx="10"/>
          </p:nvPr>
        </p:nvSpPr>
        <p:spPr>
          <a:xfrm>
            <a:off x="838200" y="6356350"/>
            <a:ext cx="2590800" cy="365125"/>
          </a:xfrm>
        </p:spPr>
        <p:txBody>
          <a:bodyPr vert="horz" lIns="91440" tIns="45720" rIns="91440" bIns="45720" rtlCol="0" anchor="ctr">
            <a:normAutofit/>
          </a:bodyPr>
          <a:lstStyle/>
          <a:p>
            <a:pPr>
              <a:spcAft>
                <a:spcPts val="600"/>
              </a:spcAft>
              <a:defRPr/>
            </a:pPr>
            <a:r>
              <a:rPr lang="en-US" spc="0">
                <a:solidFill>
                  <a:prstClr val="black">
                    <a:tint val="75000"/>
                  </a:prstClr>
                </a:solidFill>
                <a:latin typeface="Calibri" panose="020F0502020204030204"/>
              </a:rPr>
              <a:t>20XX</a:t>
            </a:r>
          </a:p>
        </p:txBody>
      </p:sp>
      <p:pic>
        <p:nvPicPr>
          <p:cNvPr id="6" name="Picture Placeholder 5" descr="A person speaking into a microphone&#10;&#10;AI-generated content may be incorrect.">
            <a:extLst>
              <a:ext uri="{FF2B5EF4-FFF2-40B4-BE49-F238E27FC236}">
                <a16:creationId xmlns:a16="http://schemas.microsoft.com/office/drawing/2014/main" id="{E06013D7-A986-C5B1-63AC-31DEC6FB89F8}"/>
              </a:ext>
            </a:extLst>
          </p:cNvPr>
          <p:cNvPicPr>
            <a:picLocks noGrp="1" noChangeAspect="1"/>
          </p:cNvPicPr>
          <p:nvPr>
            <p:ph type="pic" sz="quarter" idx="13"/>
          </p:nvPr>
        </p:nvPicPr>
        <p:blipFill rotWithShape="1">
          <a:blip r:embed="rId2"/>
          <a:srcRect l="7659" t="-871" r="43444" b="871"/>
          <a:stretch/>
        </p:blipFill>
        <p:spPr>
          <a:xfrm>
            <a:off x="6229215" y="10"/>
            <a:ext cx="5961455" cy="6857996"/>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1" name="Slide Number Placeholder 10">
            <a:extLst>
              <a:ext uri="{FF2B5EF4-FFF2-40B4-BE49-F238E27FC236}">
                <a16:creationId xmlns:a16="http://schemas.microsoft.com/office/drawing/2014/main" id="{3A127E98-F085-5A66-9D65-E2BAC77B0E6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3</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3168852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5E4461-17AF-F069-1D88-1FC121DC53A3}"/>
            </a:ext>
          </a:extLst>
        </p:cNvPr>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Hands holding a piece of paper&#10;&#10;AI-generated content may be incorrect.">
            <a:extLst>
              <a:ext uri="{FF2B5EF4-FFF2-40B4-BE49-F238E27FC236}">
                <a16:creationId xmlns:a16="http://schemas.microsoft.com/office/drawing/2014/main" id="{E45454B1-1E0A-F769-465F-B231E41A3649}"/>
              </a:ext>
            </a:extLst>
          </p:cNvPr>
          <p:cNvPicPr>
            <a:picLocks noGrp="1" noChangeAspect="1"/>
          </p:cNvPicPr>
          <p:nvPr>
            <p:ph type="pic" sz="quarter" idx="13"/>
          </p:nvPr>
        </p:nvPicPr>
        <p:blipFill rotWithShape="1">
          <a:blip r:embed="rId2"/>
          <a:srcRect l="12512" r="8177"/>
          <a:stretch/>
        </p:blipFill>
        <p:spPr>
          <a:xfrm>
            <a:off x="1" y="10"/>
            <a:ext cx="9669642" cy="6857990"/>
          </a:xfrm>
          <a:prstGeom prst="rect">
            <a:avLst/>
          </a:prstGeom>
        </p:spPr>
      </p:pic>
      <p:sp>
        <p:nvSpPr>
          <p:cNvPr id="56" name="Rectangle 5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0DCBD5A1-B914-E336-3FFC-21142A365BCC}"/>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a:solidFill>
                  <a:schemeClr val="tx1"/>
                </a:solidFill>
              </a:rPr>
              <a:t>FOLDSTRUCT</a:t>
            </a:r>
          </a:p>
        </p:txBody>
      </p:sp>
      <p:sp>
        <p:nvSpPr>
          <p:cNvPr id="5" name="Content Placeholder 4">
            <a:extLst>
              <a:ext uri="{FF2B5EF4-FFF2-40B4-BE49-F238E27FC236}">
                <a16:creationId xmlns:a16="http://schemas.microsoft.com/office/drawing/2014/main" id="{81334E2F-74F7-03DA-0FF9-98BDF3976C98}"/>
              </a:ext>
            </a:extLst>
          </p:cNvPr>
          <p:cNvSpPr>
            <a:spLocks noGrp="1"/>
          </p:cNvSpPr>
          <p:nvPr>
            <p:ph idx="1"/>
          </p:nvPr>
        </p:nvSpPr>
        <p:spPr>
          <a:xfrm>
            <a:off x="7003126" y="1918008"/>
            <a:ext cx="4356818" cy="4437165"/>
          </a:xfrm>
        </p:spPr>
        <p:txBody>
          <a:bodyPr vert="horz" lIns="91440" tIns="45720" rIns="91440" bIns="45720" rtlCol="0">
            <a:normAutofit/>
          </a:bodyPr>
          <a:lstStyle/>
          <a:p>
            <a:pPr indent="-228600">
              <a:lnSpc>
                <a:spcPct val="90000"/>
              </a:lnSpc>
              <a:buFont typeface="Arial" panose="020B0604020202020204" pitchFamily="34" charset="0"/>
              <a:buChar char="•"/>
            </a:pPr>
            <a:r>
              <a:rPr lang="en-US" sz="1600">
                <a:solidFill>
                  <a:schemeClr val="tx1"/>
                </a:solidFill>
              </a:rPr>
              <a:t>Explore how origami mechanics can revolutionize architecture, robotics, and space structures! This competition challenges you to create innovative deployable structures inspired by paper-folding techniques. </a:t>
            </a:r>
          </a:p>
          <a:p>
            <a:pPr indent="-228600">
              <a:lnSpc>
                <a:spcPct val="90000"/>
              </a:lnSpc>
              <a:buFont typeface="Arial" panose="020B0604020202020204" pitchFamily="34" charset="0"/>
              <a:buChar char="•"/>
            </a:pPr>
            <a:r>
              <a:rPr lang="en-US" sz="1600">
                <a:solidFill>
                  <a:schemeClr val="tx1"/>
                </a:solidFill>
              </a:rPr>
              <a:t>Focus on folding principles, structural stability, and real-world applications to push the boundaries of design and engineering. </a:t>
            </a:r>
          </a:p>
          <a:p>
            <a:pPr indent="-228600">
              <a:lnSpc>
                <a:spcPct val="90000"/>
              </a:lnSpc>
              <a:buFont typeface="Arial" panose="020B0604020202020204" pitchFamily="34" charset="0"/>
              <a:buChar char="•"/>
            </a:pPr>
            <a:r>
              <a:rPr lang="en-US" sz="1600">
                <a:solidFill>
                  <a:schemeClr val="tx1"/>
                </a:solidFill>
              </a:rPr>
              <a:t>Test your creativity, problem-solving skills, and engineering instincts. Shape the future with adaptable and smart designs. Think. Fold. Build. Compete. Are you ready? 🚀</a:t>
            </a:r>
          </a:p>
          <a:p>
            <a:pPr indent="-228600">
              <a:lnSpc>
                <a:spcPct val="90000"/>
              </a:lnSpc>
              <a:buFont typeface="Arial" panose="020B0604020202020204" pitchFamily="34" charset="0"/>
              <a:buChar char="•"/>
            </a:pPr>
            <a:endParaRPr lang="en-US" sz="1600">
              <a:solidFill>
                <a:schemeClr val="tx1"/>
              </a:solidFill>
            </a:endParaRPr>
          </a:p>
        </p:txBody>
      </p:sp>
      <p:sp>
        <p:nvSpPr>
          <p:cNvPr id="9" name="Date Placeholder 8">
            <a:extLst>
              <a:ext uri="{FF2B5EF4-FFF2-40B4-BE49-F238E27FC236}">
                <a16:creationId xmlns:a16="http://schemas.microsoft.com/office/drawing/2014/main" id="{663D3D79-E430-CAD0-2ED1-A32AAD164BC4}"/>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D0E31D49-0AF8-B25D-F54A-D3206019450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prstClr val="black">
                    <a:tint val="75000"/>
                  </a:prstClr>
                </a:solidFill>
                <a:latin typeface="Calibri" panose="020F0502020204030204"/>
              </a:rPr>
              <a:pPr algn="r">
                <a:spcAft>
                  <a:spcPts val="600"/>
                </a:spcAft>
                <a:defRPr/>
              </a:pPr>
              <a:t>4</a:t>
            </a:fld>
            <a:endParaRPr lang="en-US" spc="0">
              <a:solidFill>
                <a:prstClr val="black">
                  <a:tint val="75000"/>
                </a:prstClr>
              </a:solidFill>
              <a:latin typeface="Calibri" panose="020F0502020204030204"/>
            </a:endParaRPr>
          </a:p>
        </p:txBody>
      </p:sp>
    </p:spTree>
    <p:extLst>
      <p:ext uri="{BB962C8B-B14F-4D97-AF65-F5344CB8AC3E}">
        <p14:creationId xmlns:p14="http://schemas.microsoft.com/office/powerpoint/2010/main" val="3243526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F4B6AA-0D65-5711-3D50-FA2158878E7D}"/>
            </a:ext>
          </a:extLst>
        </p:cNvPr>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erson working on a model of a bridge&#10;&#10;AI-generated content may be incorrect.">
            <a:extLst>
              <a:ext uri="{FF2B5EF4-FFF2-40B4-BE49-F238E27FC236}">
                <a16:creationId xmlns:a16="http://schemas.microsoft.com/office/drawing/2014/main" id="{4AEA8317-A9E7-C5C2-1C07-1382AD3B988E}"/>
              </a:ext>
            </a:extLst>
          </p:cNvPr>
          <p:cNvPicPr>
            <a:picLocks noGrp="1" noChangeAspect="1"/>
          </p:cNvPicPr>
          <p:nvPr>
            <p:ph type="pic" sz="quarter" idx="13"/>
          </p:nvPr>
        </p:nvPicPr>
        <p:blipFill rotWithShape="1">
          <a:blip r:embed="rId2"/>
          <a:srcRect l="122" r="121" b="-1"/>
          <a:stretch/>
        </p:blipFill>
        <p:spPr>
          <a:xfrm>
            <a:off x="2522356" y="10"/>
            <a:ext cx="9669642" cy="6857990"/>
          </a:xfrm>
          <a:prstGeom prst="rect">
            <a:avLst/>
          </a:prstGeom>
        </p:spPr>
      </p:pic>
      <p:sp>
        <p:nvSpPr>
          <p:cNvPr id="63" name="Rectangle 6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96C22D3A-52D0-4114-8D1D-CB27D0566EDD}"/>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a:solidFill>
                  <a:schemeClr val="tx1"/>
                </a:solidFill>
              </a:rPr>
              <a:t>BRIDGE BLITZ</a:t>
            </a:r>
          </a:p>
        </p:txBody>
      </p:sp>
      <p:sp>
        <p:nvSpPr>
          <p:cNvPr id="5" name="Content Placeholder 4">
            <a:extLst>
              <a:ext uri="{FF2B5EF4-FFF2-40B4-BE49-F238E27FC236}">
                <a16:creationId xmlns:a16="http://schemas.microsoft.com/office/drawing/2014/main" id="{3A610145-C3C0-C9A4-99A6-2FE81C7D12B1}"/>
              </a:ext>
            </a:extLst>
          </p:cNvPr>
          <p:cNvSpPr>
            <a:spLocks noGrp="1"/>
          </p:cNvSpPr>
          <p:nvPr>
            <p:ph idx="1"/>
          </p:nvPr>
        </p:nvSpPr>
        <p:spPr>
          <a:xfrm>
            <a:off x="838200" y="1896319"/>
            <a:ext cx="3822189" cy="4101350"/>
          </a:xfrm>
        </p:spPr>
        <p:txBody>
          <a:bodyPr vert="horz" lIns="91440" tIns="45720" rIns="91440" bIns="45720" rtlCol="0" anchor="t">
            <a:normAutofit lnSpcReduction="10000"/>
          </a:bodyPr>
          <a:lstStyle/>
          <a:p>
            <a:pPr marL="114300" indent="-228600">
              <a:lnSpc>
                <a:spcPct val="90000"/>
              </a:lnSpc>
              <a:buFont typeface="Arial" panose="020B0604020202020204" pitchFamily="34" charset="0"/>
              <a:buChar char="•"/>
            </a:pPr>
            <a:r>
              <a:rPr lang="en-US" sz="1400" dirty="0">
                <a:solidFill>
                  <a:schemeClr val="tx1"/>
                </a:solidFill>
              </a:rPr>
              <a:t>"Defy gravity, push boundaries, and build the ultimate lightweight marvel!" Step into the world of structural engineering with Cable Masters, where innovation meets </a:t>
            </a:r>
            <a:r>
              <a:rPr lang="en-US" sz="1400">
                <a:solidFill>
                  <a:schemeClr val="tx1"/>
                </a:solidFill>
              </a:rPr>
              <a:t>practicality.</a:t>
            </a:r>
            <a:endParaRPr lang="en-US">
              <a:solidFill>
                <a:schemeClr val="tx1"/>
              </a:solidFill>
            </a:endParaRPr>
          </a:p>
          <a:p>
            <a:pPr marL="114300" indent="-228600">
              <a:lnSpc>
                <a:spcPct val="90000"/>
              </a:lnSpc>
              <a:buFont typeface="Arial" panose="020B0604020202020204" pitchFamily="34" charset="0"/>
              <a:buChar char="•"/>
            </a:pPr>
            <a:r>
              <a:rPr lang="en-US" sz="1400" dirty="0">
                <a:solidFill>
                  <a:schemeClr val="tx1"/>
                </a:solidFill>
              </a:rPr>
              <a:t> Participants will design and construct a cable-stayed suspension bridge using only newspaper and thread, adhering to specified dimensional constraints. The </a:t>
            </a:r>
            <a:r>
              <a:rPr lang="en-US" sz="1400">
                <a:solidFill>
                  <a:schemeClr val="tx1"/>
                </a:solidFill>
              </a:rPr>
              <a:t>challenge?</a:t>
            </a:r>
            <a:endParaRPr lang="en-US">
              <a:solidFill>
                <a:schemeClr val="tx1"/>
              </a:solidFill>
            </a:endParaRPr>
          </a:p>
          <a:p>
            <a:pPr marL="114300" indent="-228600">
              <a:lnSpc>
                <a:spcPct val="90000"/>
              </a:lnSpc>
              <a:buFont typeface="Arial" panose="020B0604020202020204" pitchFamily="34" charset="0"/>
              <a:buChar char="•"/>
            </a:pPr>
            <a:r>
              <a:rPr lang="en-US" sz="1400" dirty="0">
                <a:solidFill>
                  <a:schemeClr val="tx1"/>
                </a:solidFill>
              </a:rPr>
              <a:t> Achieve the highest possible load-to-weight ratio, testing your understanding of load distribution, material strength, and </a:t>
            </a:r>
            <a:r>
              <a:rPr lang="en-US" sz="1400">
                <a:solidFill>
                  <a:schemeClr val="tx1"/>
                </a:solidFill>
              </a:rPr>
              <a:t>creative problem-solving.</a:t>
            </a:r>
            <a:endParaRPr lang="en-US">
              <a:solidFill>
                <a:schemeClr val="tx1"/>
              </a:solidFill>
            </a:endParaRPr>
          </a:p>
          <a:p>
            <a:pPr marL="114300" indent="-228600">
              <a:lnSpc>
                <a:spcPct val="90000"/>
              </a:lnSpc>
              <a:buFont typeface="Arial" panose="020B0604020202020204" pitchFamily="34" charset="0"/>
              <a:buChar char="•"/>
            </a:pPr>
            <a:r>
              <a:rPr lang="en-US" sz="1400" dirty="0">
                <a:solidFill>
                  <a:schemeClr val="tx1"/>
                </a:solidFill>
              </a:rPr>
              <a:t> Do you have what it takes to craft a </a:t>
            </a:r>
            <a:r>
              <a:rPr lang="en-US" sz="1400">
                <a:solidFill>
                  <a:schemeClr val="tx1"/>
                </a:solidFill>
              </a:rPr>
              <a:t>bridge that stands strong under pressure?</a:t>
            </a:r>
            <a:endParaRPr lang="en-US">
              <a:solidFill>
                <a:schemeClr val="tx1"/>
              </a:solidFill>
            </a:endParaRPr>
          </a:p>
          <a:p>
            <a:pPr marL="114300" indent="-228600">
              <a:lnSpc>
                <a:spcPct val="90000"/>
              </a:lnSpc>
              <a:buFont typeface="Arial" panose="020B0604020202020204" pitchFamily="34" charset="0"/>
              <a:buChar char="•"/>
            </a:pPr>
            <a:r>
              <a:rPr lang="en-US" sz="1400" dirty="0">
                <a:solidFill>
                  <a:schemeClr val="tx1"/>
                </a:solidFill>
              </a:rPr>
              <a:t> Gather your team, refine your design, and let your engineering skills shine in this thrilling structural showdown!</a:t>
            </a:r>
            <a:endParaRPr lang="en-US">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p:txBody>
      </p:sp>
      <p:sp>
        <p:nvSpPr>
          <p:cNvPr id="9" name="Date Placeholder 8">
            <a:extLst>
              <a:ext uri="{FF2B5EF4-FFF2-40B4-BE49-F238E27FC236}">
                <a16:creationId xmlns:a16="http://schemas.microsoft.com/office/drawing/2014/main" id="{6657C9DA-8B68-3CA9-3C01-5449F8AF5A37}"/>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prstClr val="black">
                    <a:tint val="75000"/>
                  </a:prstClr>
                </a:solidFill>
                <a:latin typeface="Calibri" panose="020F0502020204030204"/>
              </a:rPr>
              <a:t>20XX</a:t>
            </a:r>
          </a:p>
        </p:txBody>
      </p:sp>
      <p:sp>
        <p:nvSpPr>
          <p:cNvPr id="11" name="Slide Number Placeholder 10">
            <a:extLst>
              <a:ext uri="{FF2B5EF4-FFF2-40B4-BE49-F238E27FC236}">
                <a16:creationId xmlns:a16="http://schemas.microsoft.com/office/drawing/2014/main" id="{BE2F6A8D-49FB-1205-E9C9-48F93FE9CDF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5</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15564164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row of white marble pillars">
            <a:extLst>
              <a:ext uri="{FF2B5EF4-FFF2-40B4-BE49-F238E27FC236}">
                <a16:creationId xmlns:a16="http://schemas.microsoft.com/office/drawing/2014/main" id="{515BB532-51DF-321C-7800-6827120DB45C}"/>
              </a:ext>
            </a:extLst>
          </p:cNvPr>
          <p:cNvPicPr>
            <a:picLocks noGrp="1" noChangeAspect="1"/>
          </p:cNvPicPr>
          <p:nvPr>
            <p:ph type="pic" sz="quarter" idx="10"/>
          </p:nvPr>
        </p:nvPicPr>
        <p:blipFill rotWithShape="1">
          <a:blip r:embed="rId2">
            <a:extLst>
              <a:ext uri="{BEBA8EAE-BF5A-486C-A8C5-ECC9F3942E4B}">
                <a14:imgProps xmlns:a14="http://schemas.microsoft.com/office/drawing/2010/main">
                  <a14:imgLayer r:embed="rId3">
                    <a14:imgEffect>
                      <a14:colorTemperature colorTemp="7980"/>
                    </a14:imgEffect>
                    <a14:imgEffect>
                      <a14:saturation sat="45000"/>
                    </a14:imgEffect>
                    <a14:imgEffect>
                      <a14:brightnessContrast bright="-67000" contrast="-41000"/>
                    </a14:imgEffect>
                  </a14:imgLayer>
                </a14:imgProps>
              </a:ext>
            </a:extLst>
          </a:blip>
          <a:srcRect/>
          <a:stretch/>
        </p:blipFill>
        <p:spPr/>
      </p:pic>
      <p:sp>
        <p:nvSpPr>
          <p:cNvPr id="3" name="Title 2">
            <a:extLst>
              <a:ext uri="{FF2B5EF4-FFF2-40B4-BE49-F238E27FC236}">
                <a16:creationId xmlns:a16="http://schemas.microsoft.com/office/drawing/2014/main" id="{A25B87C0-1FA0-EABB-EF67-261E89409AB6}"/>
              </a:ext>
            </a:extLst>
          </p:cNvPr>
          <p:cNvSpPr>
            <a:spLocks noGrp="1"/>
          </p:cNvSpPr>
          <p:nvPr>
            <p:ph type="title"/>
          </p:nvPr>
        </p:nvSpPr>
        <p:spPr/>
        <p:txBody>
          <a:bodyPr/>
          <a:lstStyle/>
          <a:p>
            <a:pPr algn="ctr"/>
            <a:r>
              <a:rPr lang="en-US" dirty="0"/>
              <a:t>CASE STUDY</a:t>
            </a:r>
          </a:p>
        </p:txBody>
      </p:sp>
      <p:cxnSp>
        <p:nvCxnSpPr>
          <p:cNvPr id="8" name="Straight Connector 7">
            <a:extLst>
              <a:ext uri="{FF2B5EF4-FFF2-40B4-BE49-F238E27FC236}">
                <a16:creationId xmlns:a16="http://schemas.microsoft.com/office/drawing/2014/main" id="{F6371A21-ED92-D1B5-A557-2DD777A22027}"/>
              </a:ext>
              <a:ext uri="{C183D7F6-B498-43B3-948B-1728B52AA6E4}">
                <adec:decorative xmlns:adec="http://schemas.microsoft.com/office/drawing/2017/decorative" val="1"/>
              </a:ext>
            </a:extLst>
          </p:cNvPr>
          <p:cNvCxnSpPr>
            <a:cxnSpLocks/>
          </p:cNvCxnSpPr>
          <p:nvPr/>
        </p:nvCxnSpPr>
        <p:spPr>
          <a:xfrm>
            <a:off x="-12700" y="5282777"/>
            <a:ext cx="653547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FEEBC66-8A88-7748-D315-C8A4BDE779A2}"/>
              </a:ext>
              <a:ext uri="{C183D7F6-B498-43B3-948B-1728B52AA6E4}">
                <adec:decorative xmlns:adec="http://schemas.microsoft.com/office/drawing/2017/decorative" val="1"/>
              </a:ext>
            </a:extLst>
          </p:cNvPr>
          <p:cNvCxnSpPr>
            <a:cxnSpLocks/>
          </p:cNvCxnSpPr>
          <p:nvPr/>
        </p:nvCxnSpPr>
        <p:spPr>
          <a:xfrm>
            <a:off x="9696893" y="5282777"/>
            <a:ext cx="249510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 Placeholder 4">
            <a:extLst>
              <a:ext uri="{FF2B5EF4-FFF2-40B4-BE49-F238E27FC236}">
                <a16:creationId xmlns:a16="http://schemas.microsoft.com/office/drawing/2014/main" id="{ECB02D58-6E56-B270-F31E-46561980C45E}"/>
              </a:ext>
            </a:extLst>
          </p:cNvPr>
          <p:cNvSpPr>
            <a:spLocks noGrp="1"/>
          </p:cNvSpPr>
          <p:nvPr>
            <p:ph type="body" idx="1"/>
          </p:nvPr>
        </p:nvSpPr>
        <p:spPr/>
        <p:txBody>
          <a:bodyPr vert="horz" lIns="91440" tIns="45720" rIns="91440" bIns="45720" rtlCol="0" anchor="t">
            <a:noAutofit/>
          </a:bodyPr>
          <a:lstStyle/>
          <a:p>
            <a:r>
              <a:rPr lang="en-US" dirty="0"/>
              <a:t>CEA FEST 2025</a:t>
            </a:r>
          </a:p>
        </p:txBody>
      </p:sp>
    </p:spTree>
    <p:extLst>
      <p:ext uri="{BB962C8B-B14F-4D97-AF65-F5344CB8AC3E}">
        <p14:creationId xmlns:p14="http://schemas.microsoft.com/office/powerpoint/2010/main" val="3569336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206C9-6828-A7B0-05A3-044FC93C7DEE}"/>
            </a:ext>
          </a:extLst>
        </p:cNvPr>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erson standing in front of a large blackboard with a map on it&#10;&#10;AI-generated content may be incorrect.">
            <a:extLst>
              <a:ext uri="{FF2B5EF4-FFF2-40B4-BE49-F238E27FC236}">
                <a16:creationId xmlns:a16="http://schemas.microsoft.com/office/drawing/2014/main" id="{B2A9BCCB-4F85-18B3-A532-C60E7D6AECEB}"/>
              </a:ext>
            </a:extLst>
          </p:cNvPr>
          <p:cNvPicPr>
            <a:picLocks noGrp="1" noChangeAspect="1"/>
          </p:cNvPicPr>
          <p:nvPr>
            <p:ph type="pic" sz="quarter" idx="13"/>
          </p:nvPr>
        </p:nvPicPr>
        <p:blipFill rotWithShape="1">
          <a:blip r:embed="rId2"/>
          <a:srcRect t="12811" b="12811"/>
          <a:stretch/>
        </p:blipFill>
        <p:spPr>
          <a:xfrm>
            <a:off x="1" y="10"/>
            <a:ext cx="9669642" cy="6857990"/>
          </a:xfrm>
          <a:prstGeom prst="rect">
            <a:avLst/>
          </a:prstGeom>
        </p:spPr>
      </p:pic>
      <p:sp>
        <p:nvSpPr>
          <p:cNvPr id="63" name="Rectangle 6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4C4BB5E4-2D7D-4EB8-BDB7-A235817E3210}"/>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a:solidFill>
                  <a:schemeClr val="tx1"/>
                </a:solidFill>
              </a:rPr>
              <a:t>1.INFRA VISION</a:t>
            </a:r>
            <a:endParaRPr lang="en-US" dirty="0">
              <a:solidFill>
                <a:schemeClr val="tx1"/>
              </a:solidFill>
            </a:endParaRPr>
          </a:p>
        </p:txBody>
      </p:sp>
      <p:sp>
        <p:nvSpPr>
          <p:cNvPr id="5" name="Content Placeholder 4">
            <a:extLst>
              <a:ext uri="{FF2B5EF4-FFF2-40B4-BE49-F238E27FC236}">
                <a16:creationId xmlns:a16="http://schemas.microsoft.com/office/drawing/2014/main" id="{6E097D14-86DD-84A4-7FFC-BF1CF346CB21}"/>
              </a:ext>
            </a:extLst>
          </p:cNvPr>
          <p:cNvSpPr>
            <a:spLocks noGrp="1"/>
          </p:cNvSpPr>
          <p:nvPr>
            <p:ph idx="1"/>
          </p:nvPr>
        </p:nvSpPr>
        <p:spPr>
          <a:xfrm>
            <a:off x="7531610" y="2434201"/>
            <a:ext cx="3822189" cy="3742762"/>
          </a:xfrm>
        </p:spPr>
        <p:txBody>
          <a:bodyPr vert="horz" lIns="91440" tIns="45720" rIns="91440" bIns="45720" rtlCol="0" anchor="t">
            <a:normAutofit/>
          </a:bodyPr>
          <a:lstStyle/>
          <a:p>
            <a:pPr marL="171450" indent="-228600">
              <a:lnSpc>
                <a:spcPct val="90000"/>
              </a:lnSpc>
              <a:buFont typeface="Arial" panose="020B0604020202020204" pitchFamily="34" charset="0"/>
              <a:buChar char="•"/>
            </a:pPr>
            <a:r>
              <a:rPr lang="en-US" sz="1700" dirty="0">
                <a:solidFill>
                  <a:schemeClr val="tx1"/>
                </a:solidFill>
              </a:rPr>
              <a:t>Infra Vision is a case study competition addressing real-world transportation challenges. Teams first compete in an online quiz on transportation concepts. </a:t>
            </a:r>
            <a:endParaRPr lang="en-US" dirty="0">
              <a:solidFill>
                <a:schemeClr val="tx1"/>
              </a:solidFill>
            </a:endParaRPr>
          </a:p>
          <a:p>
            <a:pPr marL="171450" indent="-228600">
              <a:lnSpc>
                <a:spcPct val="90000"/>
              </a:lnSpc>
              <a:buFont typeface="Arial" panose="020B0604020202020204" pitchFamily="34" charset="0"/>
              <a:buChar char="•"/>
            </a:pPr>
            <a:r>
              <a:rPr lang="en-US" sz="1700" dirty="0">
                <a:solidFill>
                  <a:schemeClr val="tx1"/>
                </a:solidFill>
              </a:rPr>
              <a:t>Top performers advance to the offline case study round, where they analyze the topics, propose solutions, and present to judges.</a:t>
            </a:r>
            <a:endParaRPr lang="en-US" dirty="0">
              <a:solidFill>
                <a:schemeClr val="tx1"/>
              </a:solidFill>
            </a:endParaRPr>
          </a:p>
          <a:p>
            <a:pPr marL="171450" indent="-228600">
              <a:lnSpc>
                <a:spcPct val="90000"/>
              </a:lnSpc>
              <a:buFont typeface="Arial" panose="020B0604020202020204" pitchFamily="34" charset="0"/>
              <a:buChar char="•"/>
            </a:pPr>
            <a:r>
              <a:rPr lang="en-US" sz="1700" dirty="0">
                <a:solidFill>
                  <a:schemeClr val="tx1"/>
                </a:solidFill>
              </a:rPr>
              <a:t> The event evaluates problem-solving, analytical skills, and practical understanding of transportation engineering.</a:t>
            </a:r>
            <a:endParaRPr lang="en-US">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p:txBody>
      </p:sp>
      <p:sp>
        <p:nvSpPr>
          <p:cNvPr id="9" name="Date Placeholder 8">
            <a:extLst>
              <a:ext uri="{FF2B5EF4-FFF2-40B4-BE49-F238E27FC236}">
                <a16:creationId xmlns:a16="http://schemas.microsoft.com/office/drawing/2014/main" id="{91964547-FB8E-809D-B28D-92DA62092BBB}"/>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11" name="Slide Number Placeholder 10">
            <a:extLst>
              <a:ext uri="{FF2B5EF4-FFF2-40B4-BE49-F238E27FC236}">
                <a16:creationId xmlns:a16="http://schemas.microsoft.com/office/drawing/2014/main" id="{7C21B3FA-0E1A-2721-9078-5233BDEA239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prstClr val="black">
                    <a:tint val="75000"/>
                  </a:prstClr>
                </a:solidFill>
                <a:latin typeface="Calibri" panose="020F0502020204030204"/>
              </a:rPr>
              <a:pPr algn="r">
                <a:spcAft>
                  <a:spcPts val="600"/>
                </a:spcAft>
                <a:defRPr/>
              </a:pPr>
              <a:t>7</a:t>
            </a:fld>
            <a:endParaRPr lang="en-US" spc="0">
              <a:solidFill>
                <a:prstClr val="black">
                  <a:tint val="75000"/>
                </a:prstClr>
              </a:solidFill>
              <a:latin typeface="Calibri" panose="020F0502020204030204"/>
            </a:endParaRPr>
          </a:p>
        </p:txBody>
      </p:sp>
    </p:spTree>
    <p:extLst>
      <p:ext uri="{BB962C8B-B14F-4D97-AF65-F5344CB8AC3E}">
        <p14:creationId xmlns:p14="http://schemas.microsoft.com/office/powerpoint/2010/main" val="3212374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E3843-2FD3-37BA-AFD0-BDC31803DA05}"/>
            </a:ext>
          </a:extLst>
        </p:cNvPr>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yellow hard hat on grass&#10;&#10;AI-generated content may be incorrect.">
            <a:extLst>
              <a:ext uri="{FF2B5EF4-FFF2-40B4-BE49-F238E27FC236}">
                <a16:creationId xmlns:a16="http://schemas.microsoft.com/office/drawing/2014/main" id="{C5CA083B-0FCC-8758-E2E3-CF24A2806890}"/>
              </a:ext>
            </a:extLst>
          </p:cNvPr>
          <p:cNvPicPr>
            <a:picLocks noGrp="1" noChangeAspect="1"/>
          </p:cNvPicPr>
          <p:nvPr>
            <p:ph type="pic" sz="quarter" idx="13"/>
          </p:nvPr>
        </p:nvPicPr>
        <p:blipFill rotWithShape="1">
          <a:blip r:embed="rId2"/>
          <a:srcRect l="10338" r="10338"/>
          <a:stretch/>
        </p:blipFill>
        <p:spPr>
          <a:xfrm>
            <a:off x="2522356" y="10"/>
            <a:ext cx="9669642" cy="6857990"/>
          </a:xfrm>
          <a:prstGeom prst="rect">
            <a:avLst/>
          </a:prstGeom>
        </p:spPr>
      </p:pic>
      <p:sp>
        <p:nvSpPr>
          <p:cNvPr id="70" name="Rectangle 6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3C8B895C-42A2-AE2A-C9C3-51461513E783}"/>
              </a:ext>
            </a:extLst>
          </p:cNvPr>
          <p:cNvSpPr>
            <a:spLocks noGrp="1"/>
          </p:cNvSpPr>
          <p:nvPr>
            <p:ph type="title"/>
          </p:nvPr>
        </p:nvSpPr>
        <p:spPr>
          <a:xfrm>
            <a:off x="847381" y="181511"/>
            <a:ext cx="3822189" cy="1899912"/>
          </a:xfrm>
        </p:spPr>
        <p:txBody>
          <a:bodyPr vert="horz" lIns="91440" tIns="45720" rIns="91440" bIns="45720" rtlCol="0" anchor="ctr">
            <a:normAutofit/>
          </a:bodyPr>
          <a:lstStyle/>
          <a:p>
            <a:r>
              <a:rPr lang="en-US" dirty="0">
                <a:solidFill>
                  <a:schemeClr val="tx1"/>
                </a:solidFill>
                <a:ea typeface="+mj-lt"/>
                <a:cs typeface="+mj-lt"/>
              </a:rPr>
              <a:t>2.ECOSOLVE</a:t>
            </a:r>
            <a:endParaRPr lang="en-US" dirty="0"/>
          </a:p>
        </p:txBody>
      </p:sp>
      <p:sp>
        <p:nvSpPr>
          <p:cNvPr id="5" name="Content Placeholder 4">
            <a:extLst>
              <a:ext uri="{FF2B5EF4-FFF2-40B4-BE49-F238E27FC236}">
                <a16:creationId xmlns:a16="http://schemas.microsoft.com/office/drawing/2014/main" id="{263D2CC4-F24C-0C85-6FE2-171AEB42BC91}"/>
              </a:ext>
            </a:extLst>
          </p:cNvPr>
          <p:cNvSpPr>
            <a:spLocks noGrp="1"/>
          </p:cNvSpPr>
          <p:nvPr>
            <p:ph idx="1"/>
          </p:nvPr>
        </p:nvSpPr>
        <p:spPr>
          <a:xfrm>
            <a:off x="617863" y="1745721"/>
            <a:ext cx="4276930" cy="4793584"/>
          </a:xfrm>
        </p:spPr>
        <p:txBody>
          <a:bodyPr vert="horz" lIns="91440" tIns="45720" rIns="91440" bIns="45720" rtlCol="0" anchor="t">
            <a:normAutofit fontScale="92500" lnSpcReduction="20000"/>
          </a:bodyPr>
          <a:lstStyle/>
          <a:p>
            <a:pPr marL="228600" indent="-285750">
              <a:lnSpc>
                <a:spcPct val="90000"/>
              </a:lnSpc>
              <a:buFont typeface="Arial" panose="020B0604020202020204" pitchFamily="34" charset="0"/>
              <a:buChar char="•"/>
            </a:pPr>
            <a:r>
              <a:rPr lang="en-US" sz="1700" dirty="0">
                <a:solidFill>
                  <a:schemeClr val="tx1"/>
                </a:solidFill>
                <a:ea typeface="+mn-lt"/>
                <a:cs typeface="+mn-lt"/>
              </a:rPr>
              <a:t>This case study explores the role of environmental engineering in addressing critical pollution challenges through innovative solutions. </a:t>
            </a:r>
            <a:endParaRPr lang="en-US" dirty="0">
              <a:solidFill>
                <a:schemeClr val="tx1"/>
              </a:solidFill>
              <a:ea typeface="+mn-lt"/>
              <a:cs typeface="+mn-lt"/>
            </a:endParaRPr>
          </a:p>
          <a:p>
            <a:pPr marL="228600" indent="-285750">
              <a:lnSpc>
                <a:spcPct val="90000"/>
              </a:lnSpc>
              <a:buFont typeface="Arial" panose="020B0604020202020204" pitchFamily="34" charset="0"/>
              <a:buChar char="•"/>
            </a:pPr>
            <a:r>
              <a:rPr lang="en-US" sz="1700" dirty="0">
                <a:solidFill>
                  <a:schemeClr val="tx1"/>
                </a:solidFill>
                <a:ea typeface="+mn-lt"/>
                <a:cs typeface="+mn-lt"/>
              </a:rPr>
              <a:t>As pollution continues to threaten ecosystems and public health, environmental engineers are at the forefront of developing technologies and strategies to reduce contamination in air, water, and soil. </a:t>
            </a:r>
            <a:endParaRPr lang="en-US">
              <a:solidFill>
                <a:schemeClr val="tx1"/>
              </a:solidFill>
              <a:ea typeface="+mn-lt"/>
              <a:cs typeface="+mn-lt"/>
            </a:endParaRPr>
          </a:p>
          <a:p>
            <a:pPr marL="228600" indent="-285750">
              <a:lnSpc>
                <a:spcPct val="90000"/>
              </a:lnSpc>
              <a:buFont typeface="Arial" panose="020B0604020202020204" pitchFamily="34" charset="0"/>
              <a:buChar char="•"/>
            </a:pPr>
            <a:r>
              <a:rPr lang="en-US" sz="1700" dirty="0">
                <a:solidFill>
                  <a:schemeClr val="tx1"/>
                </a:solidFill>
                <a:ea typeface="+mn-lt"/>
                <a:cs typeface="+mn-lt"/>
              </a:rPr>
              <a:t>The event focuses on a real-world engineering project where sustainable practices and advanced technologies were applied to mitigate pollution in a highly industrialized region </a:t>
            </a:r>
            <a:endParaRPr lang="en-US">
              <a:solidFill>
                <a:schemeClr val="tx1"/>
              </a:solidFill>
              <a:ea typeface="+mn-lt"/>
              <a:cs typeface="+mn-lt"/>
            </a:endParaRPr>
          </a:p>
          <a:p>
            <a:pPr marL="228600" indent="-285750">
              <a:lnSpc>
                <a:spcPct val="90000"/>
              </a:lnSpc>
              <a:buFont typeface="Arial" panose="020B0604020202020204" pitchFamily="34" charset="0"/>
              <a:buChar char="•"/>
            </a:pPr>
            <a:r>
              <a:rPr lang="en-US" sz="1700" dirty="0">
                <a:solidFill>
                  <a:schemeClr val="tx1"/>
                </a:solidFill>
                <a:ea typeface="+mn-lt"/>
                <a:cs typeface="+mn-lt"/>
              </a:rPr>
              <a:t>Each team will also submit a written case study, detailing their engineering design, methodology, and expected impact. Case studies will be assessed based on: Technical rigor and feasibility Environmental impact Innovation and creativity in addressing the specific challenge Potential for real-world implementation</a:t>
            </a:r>
            <a:endParaRPr lang="en-US" dirty="0">
              <a:solidFill>
                <a:schemeClr val="tx1"/>
              </a:solidFill>
            </a:endParaRPr>
          </a:p>
          <a:p>
            <a:pPr marL="171450" indent="-228600">
              <a:lnSpc>
                <a:spcPct val="90000"/>
              </a:lnSpc>
              <a:buFont typeface="Arial" panose="020B0604020202020204" pitchFamily="34" charset="0"/>
              <a:buChar char="•"/>
            </a:pPr>
            <a:endParaRPr lang="en-US" sz="1700" dirty="0">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a:p>
            <a:pPr indent="-228600">
              <a:lnSpc>
                <a:spcPct val="90000"/>
              </a:lnSpc>
              <a:buFont typeface="Arial" panose="020B0604020202020204" pitchFamily="34" charset="0"/>
              <a:buChar char="•"/>
            </a:pPr>
            <a:endParaRPr lang="en-US" sz="1700">
              <a:solidFill>
                <a:schemeClr val="tx1"/>
              </a:solidFill>
            </a:endParaRPr>
          </a:p>
        </p:txBody>
      </p:sp>
      <p:sp>
        <p:nvSpPr>
          <p:cNvPr id="9" name="Date Placeholder 8">
            <a:extLst>
              <a:ext uri="{FF2B5EF4-FFF2-40B4-BE49-F238E27FC236}">
                <a16:creationId xmlns:a16="http://schemas.microsoft.com/office/drawing/2014/main" id="{C4FED5E0-F0DA-CF57-45C6-375BE8F27BB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spc="0">
                <a:solidFill>
                  <a:prstClr val="black">
                    <a:tint val="75000"/>
                  </a:prstClr>
                </a:solidFill>
                <a:latin typeface="Calibri" panose="020F0502020204030204"/>
              </a:rPr>
              <a:t>20XX</a:t>
            </a:r>
          </a:p>
        </p:txBody>
      </p:sp>
      <p:sp>
        <p:nvSpPr>
          <p:cNvPr id="11" name="Slide Number Placeholder 10">
            <a:extLst>
              <a:ext uri="{FF2B5EF4-FFF2-40B4-BE49-F238E27FC236}">
                <a16:creationId xmlns:a16="http://schemas.microsoft.com/office/drawing/2014/main" id="{95D7E421-5470-7726-2FAA-A4EBB366F0B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84D792B7-0397-C047-AE12-1A03F7E3DC83}" type="slidenum">
              <a:rPr lang="en-US" spc="0">
                <a:solidFill>
                  <a:srgbClr val="FFFFFF"/>
                </a:solidFill>
                <a:latin typeface="Calibri" panose="020F0502020204030204"/>
              </a:rPr>
              <a:pPr algn="r">
                <a:spcAft>
                  <a:spcPts val="600"/>
                </a:spcAft>
                <a:defRPr/>
              </a:pPr>
              <a:t>8</a:t>
            </a:fld>
            <a:endParaRPr lang="en-US" spc="0">
              <a:solidFill>
                <a:srgbClr val="FFFFFF"/>
              </a:solidFill>
              <a:latin typeface="Calibri" panose="020F0502020204030204"/>
            </a:endParaRPr>
          </a:p>
        </p:txBody>
      </p:sp>
    </p:spTree>
    <p:extLst>
      <p:ext uri="{BB962C8B-B14F-4D97-AF65-F5344CB8AC3E}">
        <p14:creationId xmlns:p14="http://schemas.microsoft.com/office/powerpoint/2010/main" val="2378413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9C3E06-4D29-1B3D-D462-CD6B6DAEFE93}"/>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84ADBCC5-0F94-4E86-782C-BAA53F88480D}"/>
              </a:ext>
            </a:extLst>
          </p:cNvPr>
          <p:cNvSpPr>
            <a:spLocks noGrp="1"/>
          </p:cNvSpPr>
          <p:nvPr>
            <p:ph type="title"/>
          </p:nvPr>
        </p:nvSpPr>
        <p:spPr>
          <a:xfrm>
            <a:off x="6417733" y="490537"/>
            <a:ext cx="5291663" cy="1628775"/>
          </a:xfrm>
        </p:spPr>
        <p:txBody>
          <a:bodyPr vert="horz" lIns="91440" tIns="45720" rIns="91440" bIns="45720" rtlCol="0" anchor="b">
            <a:normAutofit/>
          </a:bodyPr>
          <a:lstStyle/>
          <a:p>
            <a:r>
              <a:rPr lang="en-US" dirty="0">
                <a:solidFill>
                  <a:schemeClr val="tx1"/>
                </a:solidFill>
                <a:ea typeface="+mj-lt"/>
                <a:cs typeface="+mj-lt"/>
              </a:rPr>
              <a:t>BID TO BUILD</a:t>
            </a:r>
            <a:endParaRPr lang="en-US" dirty="0"/>
          </a:p>
          <a:p>
            <a:endParaRPr lang="en-US" dirty="0">
              <a:solidFill>
                <a:schemeClr val="tx1"/>
              </a:solidFill>
            </a:endParaRPr>
          </a:p>
        </p:txBody>
      </p:sp>
      <p:pic>
        <p:nvPicPr>
          <p:cNvPr id="6" name="Picture Placeholder 5">
            <a:extLst>
              <a:ext uri="{FF2B5EF4-FFF2-40B4-BE49-F238E27FC236}">
                <a16:creationId xmlns:a16="http://schemas.microsoft.com/office/drawing/2014/main" id="{6A54E5EF-656F-2ABE-048F-6976DFB3CF33}"/>
              </a:ext>
            </a:extLst>
          </p:cNvPr>
          <p:cNvPicPr>
            <a:picLocks noGrp="1" noChangeAspect="1"/>
          </p:cNvPicPr>
          <p:nvPr>
            <p:ph type="pic" sz="quarter" idx="13"/>
          </p:nvPr>
        </p:nvPicPr>
        <p:blipFill rotWithShape="1">
          <a:blip r:embed="rId2"/>
          <a:srcRect l="24775" r="24775"/>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11" name="Slide Number Placeholder 10">
            <a:extLst>
              <a:ext uri="{FF2B5EF4-FFF2-40B4-BE49-F238E27FC236}">
                <a16:creationId xmlns:a16="http://schemas.microsoft.com/office/drawing/2014/main" id="{0254120E-1041-F5B5-53C5-5082C286215B}"/>
              </a:ext>
            </a:extLst>
          </p:cNvPr>
          <p:cNvSpPr>
            <a:spLocks noGrp="1"/>
          </p:cNvSpPr>
          <p:nvPr>
            <p:ph type="sldNum" sz="quarter" idx="12"/>
          </p:nvPr>
        </p:nvSpPr>
        <p:spPr>
          <a:xfrm>
            <a:off x="481013" y="6356350"/>
            <a:ext cx="685800" cy="365125"/>
          </a:xfrm>
        </p:spPr>
        <p:txBody>
          <a:bodyPr vert="horz" lIns="91440" tIns="45720" rIns="91440" bIns="45720" rtlCol="0" anchor="ctr">
            <a:normAutofit/>
          </a:bodyPr>
          <a:lstStyle/>
          <a:p>
            <a:pPr>
              <a:spcAft>
                <a:spcPts val="600"/>
              </a:spcAft>
              <a:defRPr/>
            </a:pPr>
            <a:fld id="{84D792B7-0397-C047-AE12-1A03F7E3DC83}" type="slidenum">
              <a:rPr lang="en-US" spc="0">
                <a:solidFill>
                  <a:srgbClr val="FFFFFF"/>
                </a:solidFill>
                <a:latin typeface="Calibri" panose="020F0502020204030204"/>
              </a:rPr>
              <a:pPr>
                <a:spcAft>
                  <a:spcPts val="600"/>
                </a:spcAft>
                <a:defRPr/>
              </a:pPr>
              <a:t>9</a:t>
            </a:fld>
            <a:endParaRPr lang="en-US" spc="0">
              <a:solidFill>
                <a:srgbClr val="FFFFFF"/>
              </a:solidFill>
              <a:latin typeface="Calibri" panose="020F0502020204030204"/>
            </a:endParaRPr>
          </a:p>
        </p:txBody>
      </p:sp>
      <p:sp>
        <p:nvSpPr>
          <p:cNvPr id="9" name="Date Placeholder 8">
            <a:extLst>
              <a:ext uri="{FF2B5EF4-FFF2-40B4-BE49-F238E27FC236}">
                <a16:creationId xmlns:a16="http://schemas.microsoft.com/office/drawing/2014/main" id="{CC2B3DA9-AB98-CC97-C0F1-3037BF7D5E1B}"/>
              </a:ext>
            </a:extLst>
          </p:cNvPr>
          <p:cNvSpPr>
            <a:spLocks noGrp="1"/>
          </p:cNvSpPr>
          <p:nvPr>
            <p:ph type="dt" sz="half" idx="10"/>
          </p:nvPr>
        </p:nvSpPr>
        <p:spPr>
          <a:xfrm>
            <a:off x="1230789" y="6356350"/>
            <a:ext cx="2526347" cy="365125"/>
          </a:xfrm>
        </p:spPr>
        <p:txBody>
          <a:bodyPr vert="horz" lIns="91440" tIns="45720" rIns="91440" bIns="45720" rtlCol="0" anchor="ctr">
            <a:normAutofit/>
          </a:bodyPr>
          <a:lstStyle/>
          <a:p>
            <a:pPr>
              <a:spcAft>
                <a:spcPts val="600"/>
              </a:spcAft>
              <a:defRPr/>
            </a:pPr>
            <a:r>
              <a:rPr lang="en-US" spc="0">
                <a:solidFill>
                  <a:srgbClr val="FFFFFF"/>
                </a:solidFill>
                <a:latin typeface="Calibri" panose="020F0502020204030204"/>
              </a:rPr>
              <a:t>20XX</a:t>
            </a:r>
          </a:p>
        </p:txBody>
      </p:sp>
      <p:sp>
        <p:nvSpPr>
          <p:cNvPr id="5" name="Content Placeholder 4">
            <a:extLst>
              <a:ext uri="{FF2B5EF4-FFF2-40B4-BE49-F238E27FC236}">
                <a16:creationId xmlns:a16="http://schemas.microsoft.com/office/drawing/2014/main" id="{788CA31D-58CF-C8D4-95DD-020FCDA09336}"/>
              </a:ext>
            </a:extLst>
          </p:cNvPr>
          <p:cNvSpPr>
            <a:spLocks noGrp="1"/>
          </p:cNvSpPr>
          <p:nvPr>
            <p:ph idx="1"/>
          </p:nvPr>
        </p:nvSpPr>
        <p:spPr>
          <a:xfrm>
            <a:off x="6417734" y="1953600"/>
            <a:ext cx="5291663" cy="3752849"/>
          </a:xfrm>
        </p:spPr>
        <p:txBody>
          <a:bodyPr vert="horz" lIns="91440" tIns="45720" rIns="91440" bIns="45720" rtlCol="0" anchor="t">
            <a:normAutofit/>
          </a:bodyPr>
          <a:lstStyle/>
          <a:p>
            <a:pPr marL="285750" indent="-285750">
              <a:lnSpc>
                <a:spcPct val="90000"/>
              </a:lnSpc>
              <a:buFont typeface="Arial" panose="020B0604020202020204" pitchFamily="34" charset="0"/>
              <a:buChar char="•"/>
            </a:pPr>
            <a:r>
              <a:rPr lang="en-US" sz="1400" dirty="0">
                <a:solidFill>
                  <a:schemeClr val="tx1"/>
                </a:solidFill>
                <a:ea typeface="+mn-lt"/>
                <a:cs typeface="+mn-lt"/>
              </a:rPr>
              <a:t>Teams will participate a s their own contractor firms and shall submit a technical bid for the project released by CEA IIT Madras. </a:t>
            </a:r>
            <a:endParaRPr lang="en-US" dirty="0">
              <a:solidFill>
                <a:schemeClr val="tx1"/>
              </a:solidFill>
              <a:ea typeface="+mn-lt"/>
              <a:cs typeface="+mn-lt"/>
            </a:endParaRPr>
          </a:p>
          <a:p>
            <a:pPr marL="285750" indent="-285750">
              <a:lnSpc>
                <a:spcPct val="90000"/>
              </a:lnSpc>
              <a:buFont typeface="Arial" panose="020B0604020202020204" pitchFamily="34" charset="0"/>
              <a:buChar char="•"/>
            </a:pPr>
            <a:r>
              <a:rPr lang="en-US" sz="1400" dirty="0">
                <a:solidFill>
                  <a:schemeClr val="tx1"/>
                </a:solidFill>
                <a:ea typeface="+mn-lt"/>
                <a:cs typeface="+mn-lt"/>
              </a:rPr>
              <a:t>Participating teams shall draft a detailed bill of quantity (BOQ) based on the plan and contract given to them. In addition, they shall give a presentation on how they deduced their BOQ.</a:t>
            </a:r>
            <a:endParaRPr lang="en-US" dirty="0">
              <a:solidFill>
                <a:schemeClr val="tx1"/>
              </a:solidFill>
              <a:ea typeface="+mn-lt"/>
              <a:cs typeface="+mn-lt"/>
            </a:endParaRPr>
          </a:p>
          <a:p>
            <a:pPr marL="285750" indent="-285750">
              <a:lnSpc>
                <a:spcPct val="90000"/>
              </a:lnSpc>
              <a:buFont typeface="Arial" panose="020B0604020202020204" pitchFamily="34" charset="0"/>
              <a:buChar char="•"/>
            </a:pPr>
            <a:r>
              <a:rPr lang="en-US" sz="1400" dirty="0">
                <a:solidFill>
                  <a:schemeClr val="tx1"/>
                </a:solidFill>
                <a:ea typeface="+mn-lt"/>
                <a:cs typeface="+mn-lt"/>
              </a:rPr>
              <a:t> Participants shall be judged on their ability to: a) Listing of materials b) Quantity estimation c) Fulfilling the contractual conditions d) QCBS This event will help participants gain valuable insights into the real world- challenges of executing a project.</a:t>
            </a:r>
            <a:endParaRPr lang="en-US" dirty="0">
              <a:solidFill>
                <a:schemeClr val="tx1"/>
              </a:solidFill>
              <a:ea typeface="+mn-lt"/>
              <a:cs typeface="+mn-lt"/>
            </a:endParaRPr>
          </a:p>
          <a:p>
            <a:pPr marL="285750" indent="-285750">
              <a:lnSpc>
                <a:spcPct val="90000"/>
              </a:lnSpc>
              <a:buFont typeface="Arial" panose="020B0604020202020204" pitchFamily="34" charset="0"/>
              <a:buChar char="•"/>
            </a:pPr>
            <a:r>
              <a:rPr lang="en-US" sz="1400" dirty="0">
                <a:solidFill>
                  <a:schemeClr val="tx1"/>
                </a:solidFill>
                <a:ea typeface="+mn-lt"/>
                <a:cs typeface="+mn-lt"/>
              </a:rPr>
              <a:t> It will help participants to hone their technical skills of: a) Reading a drawing b) Quantity estimation c) Understanding the Contractual Clauses d) Prepare a Bid ready for submission</a:t>
            </a:r>
            <a:endParaRPr lang="en-US" dirty="0">
              <a:solidFill>
                <a:schemeClr val="tx1"/>
              </a:solidFill>
            </a:endParaRPr>
          </a:p>
          <a:p>
            <a:pPr marL="228600" indent="-228600">
              <a:lnSpc>
                <a:spcPct val="90000"/>
              </a:lnSpc>
              <a:buFont typeface="Arial" panose="020B0604020202020204" pitchFamily="34" charset="0"/>
              <a:buChar char="•"/>
            </a:pPr>
            <a:endParaRPr lang="en-US" sz="1400" dirty="0">
              <a:solidFill>
                <a:schemeClr val="tx1"/>
              </a:solidFill>
            </a:endParaRPr>
          </a:p>
          <a:p>
            <a:pPr marL="171450"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a:p>
            <a:pPr indent="-228600">
              <a:lnSpc>
                <a:spcPct val="90000"/>
              </a:lnSpc>
              <a:buFont typeface="Arial" panose="020B0604020202020204" pitchFamily="34" charset="0"/>
              <a:buChar char="•"/>
            </a:pPr>
            <a:endParaRPr lang="en-US" sz="1400">
              <a:solidFill>
                <a:schemeClr val="tx1"/>
              </a:solidFill>
            </a:endParaRPr>
          </a:p>
        </p:txBody>
      </p:sp>
    </p:spTree>
    <p:extLst>
      <p:ext uri="{BB962C8B-B14F-4D97-AF65-F5344CB8AC3E}">
        <p14:creationId xmlns:p14="http://schemas.microsoft.com/office/powerpoint/2010/main" val="1302507333"/>
      </p:ext>
    </p:extLst>
  </p:cSld>
  <p:clrMapOvr>
    <a:masterClrMapping/>
  </p:clrMapOvr>
</p:sld>
</file>

<file path=ppt/theme/theme1.xml><?xml version="1.0" encoding="utf-8"?>
<a:theme xmlns:a="http://schemas.openxmlformats.org/drawingml/2006/main" name="Office Theme">
  <a:themeElements>
    <a:clrScheme name="Custom 33">
      <a:dk1>
        <a:srgbClr val="000000"/>
      </a:dk1>
      <a:lt1>
        <a:srgbClr val="FFFFFF"/>
      </a:lt1>
      <a:dk2>
        <a:srgbClr val="59512B"/>
      </a:dk2>
      <a:lt2>
        <a:srgbClr val="E7E4E6"/>
      </a:lt2>
      <a:accent1>
        <a:srgbClr val="F8F4EC"/>
      </a:accent1>
      <a:accent2>
        <a:srgbClr val="474134"/>
      </a:accent2>
      <a:accent3>
        <a:srgbClr val="E5E0D8"/>
      </a:accent3>
      <a:accent4>
        <a:srgbClr val="B6A592"/>
      </a:accent4>
      <a:accent5>
        <a:srgbClr val="F4F0ED"/>
      </a:accent5>
      <a:accent6>
        <a:srgbClr val="CEC5A7"/>
      </a:accent6>
      <a:hlink>
        <a:srgbClr val="827D57"/>
      </a:hlink>
      <a:folHlink>
        <a:srgbClr val="867052"/>
      </a:folHlink>
    </a:clrScheme>
    <a:fontScheme name="Custom 31">
      <a:majorFont>
        <a:latin typeface="Felix Titl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y-Design-Berlin-Presentation_Win32_SW_v11" id="{A1E1012F-E9F8-4F40-92C8-C50A5DD6BDB3}" vid="{84DD5023-C7E9-4B03-B2A5-92320E38EF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B04EA5-0343-4579-A177-61682A6D2ED2}">
  <ds:schemaRefs>
    <ds:schemaRef ds:uri="http://schemas.microsoft.com/sharepoint/v3/contenttype/forms"/>
  </ds:schemaRefs>
</ds:datastoreItem>
</file>

<file path=customXml/itemProps2.xml><?xml version="1.0" encoding="utf-8"?>
<ds:datastoreItem xmlns:ds="http://schemas.openxmlformats.org/officeDocument/2006/customXml" ds:itemID="{609262BC-C013-4067-8A15-9DCD1281E3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8AEB05A-1290-41EF-A3CD-520462C3F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434</Words>
  <Application>Microsoft Office PowerPoint</Application>
  <PresentationFormat>Widescreen</PresentationFormat>
  <Paragraphs>154</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Civil engineering association fest - 2025</vt:lpstr>
      <vt:lpstr>Agenda</vt:lpstr>
      <vt:lpstr>ABOUT US</vt:lpstr>
      <vt:lpstr>FOLDSTRUCT</vt:lpstr>
      <vt:lpstr>BRIDGE BLITZ</vt:lpstr>
      <vt:lpstr>CASE STUDY</vt:lpstr>
      <vt:lpstr>1.INFRA VISION</vt:lpstr>
      <vt:lpstr>2.ECOSOLVE</vt:lpstr>
      <vt:lpstr>BID TO BUILD </vt:lpstr>
      <vt:lpstr>CONCRETE CHALLENGE </vt:lpstr>
      <vt:lpstr>PRESENTATION</vt:lpstr>
      <vt:lpstr>1) POTENTIAL PROFESSOR:</vt:lpstr>
      <vt:lpstr>2) RESEARCHERS CONCLAVE:</vt:lpstr>
      <vt:lpstr>IDEATHON </vt:lpstr>
      <vt:lpstr>ROUTE X</vt:lpstr>
      <vt:lpstr>CODE</vt:lpstr>
      <vt:lpstr>1. SUSTAINABLE CAMPUSES</vt:lpstr>
      <vt:lpstr>DEBATE</vt:lpstr>
      <vt:lpstr>REGISTRATION</vt:lpstr>
      <vt:lpstr>ACCOMODATION</vt:lpstr>
      <vt:lpstr>BENEFITS OF ATTENDING FEST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346</cp:revision>
  <dcterms:created xsi:type="dcterms:W3CDTF">2025-03-02T14:05:13Z</dcterms:created>
  <dcterms:modified xsi:type="dcterms:W3CDTF">2025-03-02T17:49:48Z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